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sldIdLst>
    <p:sldId id="260" r:id="rId6"/>
    <p:sldId id="312" r:id="rId7"/>
    <p:sldId id="311" r:id="rId8"/>
    <p:sldId id="310" r:id="rId9"/>
    <p:sldId id="309" r:id="rId10"/>
    <p:sldId id="308" r:id="rId11"/>
    <p:sldId id="274" r:id="rId12"/>
    <p:sldId id="292" r:id="rId13"/>
    <p:sldId id="304" r:id="rId14"/>
    <p:sldId id="291" r:id="rId15"/>
    <p:sldId id="317" r:id="rId16"/>
    <p:sldId id="307" r:id="rId17"/>
    <p:sldId id="305" r:id="rId18"/>
    <p:sldId id="306" r:id="rId19"/>
    <p:sldId id="297" r:id="rId20"/>
    <p:sldId id="293" r:id="rId21"/>
    <p:sldId id="314" r:id="rId22"/>
    <p:sldId id="315" r:id="rId23"/>
    <p:sldId id="316" r:id="rId24"/>
    <p:sldId id="290" r:id="rId25"/>
    <p:sldId id="281" r:id="rId26"/>
    <p:sldId id="280" r:id="rId27"/>
    <p:sldId id="313" r:id="rId28"/>
    <p:sldId id="26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74"/>
    <a:srgbClr val="9CCB3B"/>
    <a:srgbClr val="466069"/>
    <a:srgbClr val="B3C6CD"/>
    <a:srgbClr val="DBE442"/>
    <a:srgbClr val="0F94DB"/>
    <a:srgbClr val="006747"/>
    <a:srgbClr val="0064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8FCBE7-C5F3-D486-917E-AC4511C1D4D6}" v="45" dt="2021-06-22T20:44:43.477"/>
    <p1510:client id="{236A4B45-BD96-4089-9DE3-1A4F16C7DC0D}" v="3" dt="2021-06-24T13:03:22.825"/>
    <p1510:client id="{2615415B-6C04-4199-912E-911A947316C6}" v="175" dt="2021-06-22T17:10:41.585"/>
    <p1510:client id="{4A1BD9B9-7BA9-4C38-842D-3906320491BC}" v="782" dt="2021-06-22T17:50:40.585"/>
    <p1510:client id="{5F9E195D-237B-4C98-B325-72B8760BECF8}" v="98" dt="2021-06-24T17:19:19.198"/>
    <p1510:client id="{81D93B68-7E02-4F61-AD4A-393521D1F1E8}" v="230" dt="2021-06-24T17:09:40.587"/>
    <p1510:client id="{849A6D64-16AF-4A08-803F-06EE14BAB763}" v="2" dt="2021-06-24T19:52:16.863"/>
    <p1510:client id="{87FF1703-12EC-4427-9D53-1633CBFB3BEB}" vWet="2" dt="2021-06-22T17:49:01.605"/>
    <p1510:client id="{992CE187-8C9F-0E23-357B-1A6895680B87}" v="3" dt="2021-06-22T19:49:12.893"/>
    <p1510:client id="{ABA3D66D-56F4-4F41-9089-39F529766DE3}" v="483" dt="2021-06-24T19:54:57.955"/>
    <p1510:client id="{CD6FC4D0-59C6-487F-A2F6-D20CE67E07E5}" v="5" dt="2021-06-21T21:50:05.892"/>
    <p1510:client id="{DB58A59F-CBE9-6C3E-A54D-20F0458114FA}" v="193" dt="2021-06-22T17:38:03.402"/>
    <p1510:client id="{E287DE21-9A29-4550-A9BB-1303A007229D}" v="2017" dt="2021-06-24T13:54:46.430"/>
    <p1510:client id="{E9FD66EF-CC46-4D3C-A1CE-8E5C6AC0D6CC}" v="2" dt="2021-06-24T19:43:01.687"/>
    <p1510:client id="{EBB7327B-DD20-7C39-1A57-95240AB528B9}" v="5" dt="2021-06-24T19:33:25.116"/>
    <p1510:client id="{F1B6E743-ED54-47E1-87C5-6D623F40CAD5}" v="527" dt="2021-06-24T19:14:06.052"/>
    <p1510:client id="{F1E840A6-12AC-4A66-B463-695EB9C9906B}" v="2" dt="2021-06-18T16:38:05.1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urer, Amanda" userId="S::amaurer@usf.edu::47acba58-02b1-409f-a91b-be57c9ae4c4b" providerId="AD" clId="Web-{EBB7327B-DD20-7C39-1A57-95240AB528B9}"/>
    <pc:docChg chg="modSld">
      <pc:chgData name="Maurer, Amanda" userId="S::amaurer@usf.edu::47acba58-02b1-409f-a91b-be57c9ae4c4b" providerId="AD" clId="Web-{EBB7327B-DD20-7C39-1A57-95240AB528B9}" dt="2021-06-24T19:32:53.834" v="2" actId="20577"/>
      <pc:docMkLst>
        <pc:docMk/>
      </pc:docMkLst>
      <pc:sldChg chg="modSp">
        <pc:chgData name="Maurer, Amanda" userId="S::amaurer@usf.edu::47acba58-02b1-409f-a91b-be57c9ae4c4b" providerId="AD" clId="Web-{EBB7327B-DD20-7C39-1A57-95240AB528B9}" dt="2021-06-24T19:32:53.834" v="2" actId="20577"/>
        <pc:sldMkLst>
          <pc:docMk/>
          <pc:sldMk cId="1085729891" sldId="280"/>
        </pc:sldMkLst>
        <pc:spChg chg="mod">
          <ac:chgData name="Maurer, Amanda" userId="S::amaurer@usf.edu::47acba58-02b1-409f-a91b-be57c9ae4c4b" providerId="AD" clId="Web-{EBB7327B-DD20-7C39-1A57-95240AB528B9}" dt="2021-06-24T19:32:53.834" v="2" actId="20577"/>
          <ac:spMkLst>
            <pc:docMk/>
            <pc:sldMk cId="1085729891" sldId="280"/>
            <ac:spMk id="3" creationId="{23539EDC-B39C-4A56-9AEA-2781F18236BB}"/>
          </ac:spMkLst>
        </pc:spChg>
      </pc:sldChg>
    </pc:docChg>
  </pc:docChgLst>
  <pc:docChgLst>
    <pc:chgData name="Cardenas, Mary" userId="S::mcardenas1@usf.edu::9ff9fd6b-0db3-4837-b698-7090f74fdccd" providerId="AD" clId="Web-{E9FD66EF-CC46-4D3C-A1CE-8E5C6AC0D6CC}"/>
    <pc:docChg chg="delSld modSld">
      <pc:chgData name="Cardenas, Mary" userId="S::mcardenas1@usf.edu::9ff9fd6b-0db3-4837-b698-7090f74fdccd" providerId="AD" clId="Web-{E9FD66EF-CC46-4D3C-A1CE-8E5C6AC0D6CC}" dt="2021-06-24T19:43:01.687" v="1"/>
      <pc:docMkLst>
        <pc:docMk/>
      </pc:docMkLst>
      <pc:sldChg chg="del mod modShow">
        <pc:chgData name="Cardenas, Mary" userId="S::mcardenas1@usf.edu::9ff9fd6b-0db3-4837-b698-7090f74fdccd" providerId="AD" clId="Web-{E9FD66EF-CC46-4D3C-A1CE-8E5C6AC0D6CC}" dt="2021-06-24T19:43:01.687" v="1"/>
        <pc:sldMkLst>
          <pc:docMk/>
          <pc:sldMk cId="2990591412" sldId="267"/>
        </pc:sldMkLst>
      </pc:sldChg>
    </pc:docChg>
  </pc:docChgLst>
  <pc:docChgLst>
    <pc:chgData name="Cardenas, Mary" userId="S::mcardenas1@usf.edu::9ff9fd6b-0db3-4837-b698-7090f74fdccd" providerId="AD" clId="Web-{236A4B45-BD96-4089-9DE3-1A4F16C7DC0D}"/>
    <pc:docChg chg="addSld delSld">
      <pc:chgData name="Cardenas, Mary" userId="S::mcardenas1@usf.edu::9ff9fd6b-0db3-4837-b698-7090f74fdccd" providerId="AD" clId="Web-{236A4B45-BD96-4089-9DE3-1A4F16C7DC0D}" dt="2021-06-24T13:03:22.825" v="2"/>
      <pc:docMkLst>
        <pc:docMk/>
      </pc:docMkLst>
      <pc:sldChg chg="add">
        <pc:chgData name="Cardenas, Mary" userId="S::mcardenas1@usf.edu::9ff9fd6b-0db3-4837-b698-7090f74fdccd" providerId="AD" clId="Web-{236A4B45-BD96-4089-9DE3-1A4F16C7DC0D}" dt="2021-06-24T13:03:13.965" v="0"/>
        <pc:sldMkLst>
          <pc:docMk/>
          <pc:sldMk cId="3682650851" sldId="304"/>
        </pc:sldMkLst>
      </pc:sldChg>
      <pc:sldChg chg="add del">
        <pc:chgData name="Cardenas, Mary" userId="S::mcardenas1@usf.edu::9ff9fd6b-0db3-4837-b698-7090f74fdccd" providerId="AD" clId="Web-{236A4B45-BD96-4089-9DE3-1A4F16C7DC0D}" dt="2021-06-24T13:03:22.825" v="2"/>
        <pc:sldMkLst>
          <pc:docMk/>
          <pc:sldMk cId="3276370754" sldId="305"/>
        </pc:sldMkLst>
      </pc:sldChg>
    </pc:docChg>
  </pc:docChgLst>
  <pc:docChgLst>
    <pc:chgData name="Baker, Wendy" userId="S::wbaker@usf.edu::3a37d4fe-f6bc-4d15-af09-594338243751" providerId="AD" clId="Web-{4A1BD9B9-7BA9-4C38-842D-3906320491BC}"/>
    <pc:docChg chg="modSld">
      <pc:chgData name="Baker, Wendy" userId="S::wbaker@usf.edu::3a37d4fe-f6bc-4d15-af09-594338243751" providerId="AD" clId="Web-{4A1BD9B9-7BA9-4C38-842D-3906320491BC}" dt="2021-06-22T17:50:40.585" v="400" actId="1076"/>
      <pc:docMkLst>
        <pc:docMk/>
      </pc:docMkLst>
      <pc:sldChg chg="addSp modSp">
        <pc:chgData name="Baker, Wendy" userId="S::wbaker@usf.edu::3a37d4fe-f6bc-4d15-af09-594338243751" providerId="AD" clId="Web-{4A1BD9B9-7BA9-4C38-842D-3906320491BC}" dt="2021-06-22T17:50:40.585" v="400" actId="1076"/>
        <pc:sldMkLst>
          <pc:docMk/>
          <pc:sldMk cId="1085729891" sldId="280"/>
        </pc:sldMkLst>
        <pc:spChg chg="add mod">
          <ac:chgData name="Baker, Wendy" userId="S::wbaker@usf.edu::3a37d4fe-f6bc-4d15-af09-594338243751" providerId="AD" clId="Web-{4A1BD9B9-7BA9-4C38-842D-3906320491BC}" dt="2021-06-22T17:50:40.585" v="400" actId="1076"/>
          <ac:spMkLst>
            <pc:docMk/>
            <pc:sldMk cId="1085729891" sldId="280"/>
            <ac:spMk id="2" creationId="{80B7E607-9FE6-4BA6-8474-94AFA48A9C07}"/>
          </ac:spMkLst>
        </pc:spChg>
        <pc:spChg chg="add mod">
          <ac:chgData name="Baker, Wendy" userId="S::wbaker@usf.edu::3a37d4fe-f6bc-4d15-af09-594338243751" providerId="AD" clId="Web-{4A1BD9B9-7BA9-4C38-842D-3906320491BC}" dt="2021-06-22T17:50:13.146" v="396" actId="20577"/>
          <ac:spMkLst>
            <pc:docMk/>
            <pc:sldMk cId="1085729891" sldId="280"/>
            <ac:spMk id="3" creationId="{23539EDC-B39C-4A56-9AEA-2781F18236BB}"/>
          </ac:spMkLst>
        </pc:spChg>
        <pc:spChg chg="mod">
          <ac:chgData name="Baker, Wendy" userId="S::wbaker@usf.edu::3a37d4fe-f6bc-4d15-af09-594338243751" providerId="AD" clId="Web-{4A1BD9B9-7BA9-4C38-842D-3906320491BC}" dt="2021-06-22T17:40:01.142" v="309" actId="14100"/>
          <ac:spMkLst>
            <pc:docMk/>
            <pc:sldMk cId="1085729891" sldId="280"/>
            <ac:spMk id="17" creationId="{4206AA7B-5E8C-4E58-8914-EE8ED2935397}"/>
          </ac:spMkLst>
        </pc:spChg>
        <pc:graphicFrameChg chg="mod modGraphic">
          <ac:chgData name="Baker, Wendy" userId="S::wbaker@usf.edu::3a37d4fe-f6bc-4d15-af09-594338243751" providerId="AD" clId="Web-{4A1BD9B9-7BA9-4C38-842D-3906320491BC}" dt="2021-06-22T17:49:17.565" v="356"/>
          <ac:graphicFrameMkLst>
            <pc:docMk/>
            <pc:sldMk cId="1085729891" sldId="280"/>
            <ac:graphicFrameMk id="5" creationId="{AD905B73-8E1F-4377-A209-977A4CD736CC}"/>
          </ac:graphicFrameMkLst>
        </pc:graphicFrameChg>
      </pc:sldChg>
      <pc:sldChg chg="modSp">
        <pc:chgData name="Baker, Wendy" userId="S::wbaker@usf.edu::3a37d4fe-f6bc-4d15-af09-594338243751" providerId="AD" clId="Web-{4A1BD9B9-7BA9-4C38-842D-3906320491BC}" dt="2021-06-22T17:42:45.026" v="318" actId="20577"/>
        <pc:sldMkLst>
          <pc:docMk/>
          <pc:sldMk cId="1663684359" sldId="281"/>
        </pc:sldMkLst>
        <pc:spChg chg="mod">
          <ac:chgData name="Baker, Wendy" userId="S::wbaker@usf.edu::3a37d4fe-f6bc-4d15-af09-594338243751" providerId="AD" clId="Web-{4A1BD9B9-7BA9-4C38-842D-3906320491BC}" dt="2021-06-22T17:42:45.026" v="318" actId="20577"/>
          <ac:spMkLst>
            <pc:docMk/>
            <pc:sldMk cId="1663684359" sldId="281"/>
            <ac:spMk id="14" creationId="{FEC151ED-F6E3-4942-9B5E-1888A5FDBFD3}"/>
          </ac:spMkLst>
        </pc:spChg>
      </pc:sldChg>
    </pc:docChg>
  </pc:docChgLst>
  <pc:docChgLst>
    <pc:chgData name="Cardenas, Mary" userId="S::mcardenas1@usf.edu::9ff9fd6b-0db3-4837-b698-7090f74fdccd" providerId="AD" clId="Web-{81D93B68-7E02-4F61-AD4A-393521D1F1E8}"/>
    <pc:docChg chg="addSld delSld modSld addMainMaster modMainMaster">
      <pc:chgData name="Cardenas, Mary" userId="S::mcardenas1@usf.edu::9ff9fd6b-0db3-4837-b698-7090f74fdccd" providerId="AD" clId="Web-{81D93B68-7E02-4F61-AD4A-393521D1F1E8}" dt="2021-06-24T17:09:40.056" v="120" actId="20577"/>
      <pc:docMkLst>
        <pc:docMk/>
      </pc:docMkLst>
      <pc:sldChg chg="del">
        <pc:chgData name="Cardenas, Mary" userId="S::mcardenas1@usf.edu::9ff9fd6b-0db3-4837-b698-7090f74fdccd" providerId="AD" clId="Web-{81D93B68-7E02-4F61-AD4A-393521D1F1E8}" dt="2021-06-24T17:06:44.620" v="22"/>
        <pc:sldMkLst>
          <pc:docMk/>
          <pc:sldMk cId="1837815384" sldId="263"/>
        </pc:sldMkLst>
      </pc:sldChg>
      <pc:sldChg chg="del">
        <pc:chgData name="Cardenas, Mary" userId="S::mcardenas1@usf.edu::9ff9fd6b-0db3-4837-b698-7090f74fdccd" providerId="AD" clId="Web-{81D93B68-7E02-4F61-AD4A-393521D1F1E8}" dt="2021-06-24T17:04:47.886" v="5"/>
        <pc:sldMkLst>
          <pc:docMk/>
          <pc:sldMk cId="1909827912" sldId="264"/>
        </pc:sldMkLst>
      </pc:sldChg>
      <pc:sldChg chg="modSp">
        <pc:chgData name="Cardenas, Mary" userId="S::mcardenas1@usf.edu::9ff9fd6b-0db3-4837-b698-7090f74fdccd" providerId="AD" clId="Web-{81D93B68-7E02-4F61-AD4A-393521D1F1E8}" dt="2021-06-24T17:08:35.058" v="109" actId="20577"/>
        <pc:sldMkLst>
          <pc:docMk/>
          <pc:sldMk cId="1124890052" sldId="265"/>
        </pc:sldMkLst>
        <pc:spChg chg="mod">
          <ac:chgData name="Cardenas, Mary" userId="S::mcardenas1@usf.edu::9ff9fd6b-0db3-4837-b698-7090f74fdccd" providerId="AD" clId="Web-{81D93B68-7E02-4F61-AD4A-393521D1F1E8}" dt="2021-06-24T17:08:35.058" v="109" actId="20577"/>
          <ac:spMkLst>
            <pc:docMk/>
            <pc:sldMk cId="1124890052" sldId="265"/>
            <ac:spMk id="2" creationId="{55E003CC-0624-44BB-B715-385D478A614C}"/>
          </ac:spMkLst>
        </pc:spChg>
      </pc:sldChg>
      <pc:sldChg chg="add del mod modShow">
        <pc:chgData name="Cardenas, Mary" userId="S::mcardenas1@usf.edu::9ff9fd6b-0db3-4837-b698-7090f74fdccd" providerId="AD" clId="Web-{81D93B68-7E02-4F61-AD4A-393521D1F1E8}" dt="2021-06-24T17:06:39.120" v="20"/>
        <pc:sldMkLst>
          <pc:docMk/>
          <pc:sldMk cId="2990591412" sldId="267"/>
        </pc:sldMkLst>
      </pc:sldChg>
      <pc:sldChg chg="del">
        <pc:chgData name="Cardenas, Mary" userId="S::mcardenas1@usf.edu::9ff9fd6b-0db3-4837-b698-7090f74fdccd" providerId="AD" clId="Web-{81D93B68-7E02-4F61-AD4A-393521D1F1E8}" dt="2021-06-24T17:05:00.620" v="8"/>
        <pc:sldMkLst>
          <pc:docMk/>
          <pc:sldMk cId="595058968" sldId="268"/>
        </pc:sldMkLst>
      </pc:sldChg>
      <pc:sldChg chg="del">
        <pc:chgData name="Cardenas, Mary" userId="S::mcardenas1@usf.edu::9ff9fd6b-0db3-4837-b698-7090f74fdccd" providerId="AD" clId="Web-{81D93B68-7E02-4F61-AD4A-393521D1F1E8}" dt="2021-06-24T17:06:41.854" v="21"/>
        <pc:sldMkLst>
          <pc:docMk/>
          <pc:sldMk cId="465779194" sldId="270"/>
        </pc:sldMkLst>
      </pc:sldChg>
      <pc:sldChg chg="del">
        <pc:chgData name="Cardenas, Mary" userId="S::mcardenas1@usf.edu::9ff9fd6b-0db3-4837-b698-7090f74fdccd" providerId="AD" clId="Web-{81D93B68-7E02-4F61-AD4A-393521D1F1E8}" dt="2021-06-24T17:05:37.042" v="9"/>
        <pc:sldMkLst>
          <pc:docMk/>
          <pc:sldMk cId="2808837759" sldId="271"/>
        </pc:sldMkLst>
      </pc:sldChg>
      <pc:sldChg chg="del">
        <pc:chgData name="Cardenas, Mary" userId="S::mcardenas1@usf.edu::9ff9fd6b-0db3-4837-b698-7090f74fdccd" providerId="AD" clId="Web-{81D93B68-7E02-4F61-AD4A-393521D1F1E8}" dt="2021-06-24T17:06:46.401" v="23"/>
        <pc:sldMkLst>
          <pc:docMk/>
          <pc:sldMk cId="1948631773" sldId="273"/>
        </pc:sldMkLst>
      </pc:sldChg>
      <pc:sldChg chg="del">
        <pc:chgData name="Cardenas, Mary" userId="S::mcardenas1@usf.edu::9ff9fd6b-0db3-4837-b698-7090f74fdccd" providerId="AD" clId="Web-{81D93B68-7E02-4F61-AD4A-393521D1F1E8}" dt="2021-06-24T17:05:00.620" v="7"/>
        <pc:sldMkLst>
          <pc:docMk/>
          <pc:sldMk cId="2758932519" sldId="276"/>
        </pc:sldMkLst>
      </pc:sldChg>
      <pc:sldChg chg="del">
        <pc:chgData name="Cardenas, Mary" userId="S::mcardenas1@usf.edu::9ff9fd6b-0db3-4837-b698-7090f74fdccd" providerId="AD" clId="Web-{81D93B68-7E02-4F61-AD4A-393521D1F1E8}" dt="2021-06-24T17:06:07.292" v="14"/>
        <pc:sldMkLst>
          <pc:docMk/>
          <pc:sldMk cId="853581117" sldId="279"/>
        </pc:sldMkLst>
      </pc:sldChg>
      <pc:sldChg chg="del">
        <pc:chgData name="Cardenas, Mary" userId="S::mcardenas1@usf.edu::9ff9fd6b-0db3-4837-b698-7090f74fdccd" providerId="AD" clId="Web-{81D93B68-7E02-4F61-AD4A-393521D1F1E8}" dt="2021-06-24T17:05:56.464" v="11"/>
        <pc:sldMkLst>
          <pc:docMk/>
          <pc:sldMk cId="1797109601" sldId="283"/>
        </pc:sldMkLst>
      </pc:sldChg>
      <pc:sldChg chg="del">
        <pc:chgData name="Cardenas, Mary" userId="S::mcardenas1@usf.edu::9ff9fd6b-0db3-4837-b698-7090f74fdccd" providerId="AD" clId="Web-{81D93B68-7E02-4F61-AD4A-393521D1F1E8}" dt="2021-06-24T17:06:12.604" v="16"/>
        <pc:sldMkLst>
          <pc:docMk/>
          <pc:sldMk cId="3982872328" sldId="284"/>
        </pc:sldMkLst>
      </pc:sldChg>
      <pc:sldChg chg="del">
        <pc:chgData name="Cardenas, Mary" userId="S::mcardenas1@usf.edu::9ff9fd6b-0db3-4837-b698-7090f74fdccd" providerId="AD" clId="Web-{81D93B68-7E02-4F61-AD4A-393521D1F1E8}" dt="2021-06-24T17:06:03.511" v="12"/>
        <pc:sldMkLst>
          <pc:docMk/>
          <pc:sldMk cId="157039079" sldId="288"/>
        </pc:sldMkLst>
      </pc:sldChg>
      <pc:sldChg chg="del">
        <pc:chgData name="Cardenas, Mary" userId="S::mcardenas1@usf.edu::9ff9fd6b-0db3-4837-b698-7090f74fdccd" providerId="AD" clId="Web-{81D93B68-7E02-4F61-AD4A-393521D1F1E8}" dt="2021-06-24T17:06:18.245" v="17"/>
        <pc:sldMkLst>
          <pc:docMk/>
          <pc:sldMk cId="4160342684" sldId="289"/>
        </pc:sldMkLst>
      </pc:sldChg>
      <pc:sldChg chg="del">
        <pc:chgData name="Cardenas, Mary" userId="S::mcardenas1@usf.edu::9ff9fd6b-0db3-4837-b698-7090f74fdccd" providerId="AD" clId="Web-{81D93B68-7E02-4F61-AD4A-393521D1F1E8}" dt="2021-06-24T17:06:10.448" v="15"/>
        <pc:sldMkLst>
          <pc:docMk/>
          <pc:sldMk cId="1458786143" sldId="294"/>
        </pc:sldMkLst>
      </pc:sldChg>
      <pc:sldChg chg="del">
        <pc:chgData name="Cardenas, Mary" userId="S::mcardenas1@usf.edu::9ff9fd6b-0db3-4837-b698-7090f74fdccd" providerId="AD" clId="Web-{81D93B68-7E02-4F61-AD4A-393521D1F1E8}" dt="2021-06-24T17:05:53.948" v="10"/>
        <pc:sldMkLst>
          <pc:docMk/>
          <pc:sldMk cId="250893010" sldId="295"/>
        </pc:sldMkLst>
      </pc:sldChg>
      <pc:sldChg chg="del">
        <pc:chgData name="Cardenas, Mary" userId="S::mcardenas1@usf.edu::9ff9fd6b-0db3-4837-b698-7090f74fdccd" providerId="AD" clId="Web-{81D93B68-7E02-4F61-AD4A-393521D1F1E8}" dt="2021-06-24T17:06:06.276" v="13"/>
        <pc:sldMkLst>
          <pc:docMk/>
          <pc:sldMk cId="550837072" sldId="302"/>
        </pc:sldMkLst>
      </pc:sldChg>
      <pc:sldChg chg="del">
        <pc:chgData name="Cardenas, Mary" userId="S::mcardenas1@usf.edu::9ff9fd6b-0db3-4837-b698-7090f74fdccd" providerId="AD" clId="Web-{81D93B68-7E02-4F61-AD4A-393521D1F1E8}" dt="2021-06-24T17:05:00.620" v="6"/>
        <pc:sldMkLst>
          <pc:docMk/>
          <pc:sldMk cId="895739204" sldId="303"/>
        </pc:sldMkLst>
      </pc:sldChg>
      <pc:sldChg chg="add">
        <pc:chgData name="Cardenas, Mary" userId="S::mcardenas1@usf.edu::9ff9fd6b-0db3-4837-b698-7090f74fdccd" providerId="AD" clId="Web-{81D93B68-7E02-4F61-AD4A-393521D1F1E8}" dt="2021-06-24T17:04:36.464" v="0"/>
        <pc:sldMkLst>
          <pc:docMk/>
          <pc:sldMk cId="1529045776" sldId="308"/>
        </pc:sldMkLst>
      </pc:sldChg>
      <pc:sldChg chg="add">
        <pc:chgData name="Cardenas, Mary" userId="S::mcardenas1@usf.edu::9ff9fd6b-0db3-4837-b698-7090f74fdccd" providerId="AD" clId="Web-{81D93B68-7E02-4F61-AD4A-393521D1F1E8}" dt="2021-06-24T17:04:36.574" v="1"/>
        <pc:sldMkLst>
          <pc:docMk/>
          <pc:sldMk cId="3070934331" sldId="309"/>
        </pc:sldMkLst>
      </pc:sldChg>
      <pc:sldChg chg="add">
        <pc:chgData name="Cardenas, Mary" userId="S::mcardenas1@usf.edu::9ff9fd6b-0db3-4837-b698-7090f74fdccd" providerId="AD" clId="Web-{81D93B68-7E02-4F61-AD4A-393521D1F1E8}" dt="2021-06-24T17:04:36.699" v="2"/>
        <pc:sldMkLst>
          <pc:docMk/>
          <pc:sldMk cId="3106003810" sldId="310"/>
        </pc:sldMkLst>
      </pc:sldChg>
      <pc:sldChg chg="add">
        <pc:chgData name="Cardenas, Mary" userId="S::mcardenas1@usf.edu::9ff9fd6b-0db3-4837-b698-7090f74fdccd" providerId="AD" clId="Web-{81D93B68-7E02-4F61-AD4A-393521D1F1E8}" dt="2021-06-24T17:04:36.964" v="3"/>
        <pc:sldMkLst>
          <pc:docMk/>
          <pc:sldMk cId="855256971" sldId="311"/>
        </pc:sldMkLst>
      </pc:sldChg>
      <pc:sldChg chg="add">
        <pc:chgData name="Cardenas, Mary" userId="S::mcardenas1@usf.edu::9ff9fd6b-0db3-4837-b698-7090f74fdccd" providerId="AD" clId="Web-{81D93B68-7E02-4F61-AD4A-393521D1F1E8}" dt="2021-06-24T17:04:37.074" v="4"/>
        <pc:sldMkLst>
          <pc:docMk/>
          <pc:sldMk cId="2501052675" sldId="312"/>
        </pc:sldMkLst>
      </pc:sldChg>
      <pc:sldChg chg="modSp add replId">
        <pc:chgData name="Cardenas, Mary" userId="S::mcardenas1@usf.edu::9ff9fd6b-0db3-4837-b698-7090f74fdccd" providerId="AD" clId="Web-{81D93B68-7E02-4F61-AD4A-393521D1F1E8}" dt="2021-06-24T17:09:40.056" v="120" actId="20577"/>
        <pc:sldMkLst>
          <pc:docMk/>
          <pc:sldMk cId="1967610058" sldId="313"/>
        </pc:sldMkLst>
        <pc:spChg chg="mod">
          <ac:chgData name="Cardenas, Mary" userId="S::mcardenas1@usf.edu::9ff9fd6b-0db3-4837-b698-7090f74fdccd" providerId="AD" clId="Web-{81D93B68-7E02-4F61-AD4A-393521D1F1E8}" dt="2021-06-24T17:09:40.056" v="120" actId="20577"/>
          <ac:spMkLst>
            <pc:docMk/>
            <pc:sldMk cId="1967610058" sldId="313"/>
            <ac:spMk id="8" creationId="{5CDAD8D1-7910-4B6C-898D-12DEB08020B6}"/>
          </ac:spMkLst>
        </pc:spChg>
      </pc:sldChg>
      <pc:sldMasterChg chg="add addSldLayout">
        <pc:chgData name="Cardenas, Mary" userId="S::mcardenas1@usf.edu::9ff9fd6b-0db3-4837-b698-7090f74fdccd" providerId="AD" clId="Web-{81D93B68-7E02-4F61-AD4A-393521D1F1E8}" dt="2021-06-24T17:04:36.464" v="0"/>
        <pc:sldMasterMkLst>
          <pc:docMk/>
          <pc:sldMasterMk cId="108401814" sldId="2147483648"/>
        </pc:sldMasterMkLst>
        <pc:sldLayoutChg chg="add">
          <pc:chgData name="Cardenas, Mary" userId="S::mcardenas1@usf.edu::9ff9fd6b-0db3-4837-b698-7090f74fdccd" providerId="AD" clId="Web-{81D93B68-7E02-4F61-AD4A-393521D1F1E8}" dt="2021-06-24T17:04:36.464" v="0"/>
          <pc:sldLayoutMkLst>
            <pc:docMk/>
            <pc:sldMasterMk cId="108401814" sldId="2147483648"/>
            <pc:sldLayoutMk cId="812787919" sldId="2147483649"/>
          </pc:sldLayoutMkLst>
        </pc:sldLayoutChg>
        <pc:sldLayoutChg chg="add">
          <pc:chgData name="Cardenas, Mary" userId="S::mcardenas1@usf.edu::9ff9fd6b-0db3-4837-b698-7090f74fdccd" providerId="AD" clId="Web-{81D93B68-7E02-4F61-AD4A-393521D1F1E8}" dt="2021-06-24T17:04:36.464" v="0"/>
          <pc:sldLayoutMkLst>
            <pc:docMk/>
            <pc:sldMasterMk cId="108401814" sldId="2147483648"/>
            <pc:sldLayoutMk cId="2545033797" sldId="2147483650"/>
          </pc:sldLayoutMkLst>
        </pc:sldLayoutChg>
        <pc:sldLayoutChg chg="add">
          <pc:chgData name="Cardenas, Mary" userId="S::mcardenas1@usf.edu::9ff9fd6b-0db3-4837-b698-7090f74fdccd" providerId="AD" clId="Web-{81D93B68-7E02-4F61-AD4A-393521D1F1E8}" dt="2021-06-24T17:04:36.464" v="0"/>
          <pc:sldLayoutMkLst>
            <pc:docMk/>
            <pc:sldMasterMk cId="108401814" sldId="2147483648"/>
            <pc:sldLayoutMk cId="2817781436" sldId="2147483651"/>
          </pc:sldLayoutMkLst>
        </pc:sldLayoutChg>
        <pc:sldLayoutChg chg="add">
          <pc:chgData name="Cardenas, Mary" userId="S::mcardenas1@usf.edu::9ff9fd6b-0db3-4837-b698-7090f74fdccd" providerId="AD" clId="Web-{81D93B68-7E02-4F61-AD4A-393521D1F1E8}" dt="2021-06-24T17:04:36.464" v="0"/>
          <pc:sldLayoutMkLst>
            <pc:docMk/>
            <pc:sldMasterMk cId="108401814" sldId="2147483648"/>
            <pc:sldLayoutMk cId="961194265" sldId="2147483652"/>
          </pc:sldLayoutMkLst>
        </pc:sldLayoutChg>
        <pc:sldLayoutChg chg="add">
          <pc:chgData name="Cardenas, Mary" userId="S::mcardenas1@usf.edu::9ff9fd6b-0db3-4837-b698-7090f74fdccd" providerId="AD" clId="Web-{81D93B68-7E02-4F61-AD4A-393521D1F1E8}" dt="2021-06-24T17:04:36.464" v="0"/>
          <pc:sldLayoutMkLst>
            <pc:docMk/>
            <pc:sldMasterMk cId="108401814" sldId="2147483648"/>
            <pc:sldLayoutMk cId="3831045972" sldId="2147483653"/>
          </pc:sldLayoutMkLst>
        </pc:sldLayoutChg>
        <pc:sldLayoutChg chg="add">
          <pc:chgData name="Cardenas, Mary" userId="S::mcardenas1@usf.edu::9ff9fd6b-0db3-4837-b698-7090f74fdccd" providerId="AD" clId="Web-{81D93B68-7E02-4F61-AD4A-393521D1F1E8}" dt="2021-06-24T17:04:36.464" v="0"/>
          <pc:sldLayoutMkLst>
            <pc:docMk/>
            <pc:sldMasterMk cId="108401814" sldId="2147483648"/>
            <pc:sldLayoutMk cId="380637110" sldId="2147483654"/>
          </pc:sldLayoutMkLst>
        </pc:sldLayoutChg>
        <pc:sldLayoutChg chg="add">
          <pc:chgData name="Cardenas, Mary" userId="S::mcardenas1@usf.edu::9ff9fd6b-0db3-4837-b698-7090f74fdccd" providerId="AD" clId="Web-{81D93B68-7E02-4F61-AD4A-393521D1F1E8}" dt="2021-06-24T17:04:36.464" v="0"/>
          <pc:sldLayoutMkLst>
            <pc:docMk/>
            <pc:sldMasterMk cId="108401814" sldId="2147483648"/>
            <pc:sldLayoutMk cId="1988504913" sldId="2147483655"/>
          </pc:sldLayoutMkLst>
        </pc:sldLayoutChg>
        <pc:sldLayoutChg chg="add">
          <pc:chgData name="Cardenas, Mary" userId="S::mcardenas1@usf.edu::9ff9fd6b-0db3-4837-b698-7090f74fdccd" providerId="AD" clId="Web-{81D93B68-7E02-4F61-AD4A-393521D1F1E8}" dt="2021-06-24T17:04:36.464" v="0"/>
          <pc:sldLayoutMkLst>
            <pc:docMk/>
            <pc:sldMasterMk cId="108401814" sldId="2147483648"/>
            <pc:sldLayoutMk cId="3715104051" sldId="2147483656"/>
          </pc:sldLayoutMkLst>
        </pc:sldLayoutChg>
        <pc:sldLayoutChg chg="add">
          <pc:chgData name="Cardenas, Mary" userId="S::mcardenas1@usf.edu::9ff9fd6b-0db3-4837-b698-7090f74fdccd" providerId="AD" clId="Web-{81D93B68-7E02-4F61-AD4A-393521D1F1E8}" dt="2021-06-24T17:04:36.464" v="0"/>
          <pc:sldLayoutMkLst>
            <pc:docMk/>
            <pc:sldMasterMk cId="108401814" sldId="2147483648"/>
            <pc:sldLayoutMk cId="886616490" sldId="2147483657"/>
          </pc:sldLayoutMkLst>
        </pc:sldLayoutChg>
        <pc:sldLayoutChg chg="add">
          <pc:chgData name="Cardenas, Mary" userId="S::mcardenas1@usf.edu::9ff9fd6b-0db3-4837-b698-7090f74fdccd" providerId="AD" clId="Web-{81D93B68-7E02-4F61-AD4A-393521D1F1E8}" dt="2021-06-24T17:04:36.464" v="0"/>
          <pc:sldLayoutMkLst>
            <pc:docMk/>
            <pc:sldMasterMk cId="108401814" sldId="2147483648"/>
            <pc:sldLayoutMk cId="1718040999" sldId="2147483658"/>
          </pc:sldLayoutMkLst>
        </pc:sldLayoutChg>
        <pc:sldLayoutChg chg="add">
          <pc:chgData name="Cardenas, Mary" userId="S::mcardenas1@usf.edu::9ff9fd6b-0db3-4837-b698-7090f74fdccd" providerId="AD" clId="Web-{81D93B68-7E02-4F61-AD4A-393521D1F1E8}" dt="2021-06-24T17:04:36.464" v="0"/>
          <pc:sldLayoutMkLst>
            <pc:docMk/>
            <pc:sldMasterMk cId="108401814" sldId="2147483648"/>
            <pc:sldLayoutMk cId="2784983466" sldId="2147483659"/>
          </pc:sldLayoutMkLst>
        </pc:sldLayoutChg>
      </pc:sldMasterChg>
      <pc:sldMasterChg chg="replId modSldLayout">
        <pc:chgData name="Cardenas, Mary" userId="S::mcardenas1@usf.edu::9ff9fd6b-0db3-4837-b698-7090f74fdccd" providerId="AD" clId="Web-{81D93B68-7E02-4F61-AD4A-393521D1F1E8}" dt="2021-06-24T17:04:36.464" v="0"/>
        <pc:sldMasterMkLst>
          <pc:docMk/>
          <pc:sldMasterMk cId="1463976562" sldId="2147483660"/>
        </pc:sldMasterMkLst>
        <pc:sldLayoutChg chg="replId">
          <pc:chgData name="Cardenas, Mary" userId="S::mcardenas1@usf.edu::9ff9fd6b-0db3-4837-b698-7090f74fdccd" providerId="AD" clId="Web-{81D93B68-7E02-4F61-AD4A-393521D1F1E8}" dt="2021-06-24T17:04:36.464" v="0"/>
          <pc:sldLayoutMkLst>
            <pc:docMk/>
            <pc:sldMasterMk cId="1463976562" sldId="2147483660"/>
            <pc:sldLayoutMk cId="3169457996" sldId="2147483661"/>
          </pc:sldLayoutMkLst>
        </pc:sldLayoutChg>
        <pc:sldLayoutChg chg="replId">
          <pc:chgData name="Cardenas, Mary" userId="S::mcardenas1@usf.edu::9ff9fd6b-0db3-4837-b698-7090f74fdccd" providerId="AD" clId="Web-{81D93B68-7E02-4F61-AD4A-393521D1F1E8}" dt="2021-06-24T17:04:36.464" v="0"/>
          <pc:sldLayoutMkLst>
            <pc:docMk/>
            <pc:sldMasterMk cId="1463976562" sldId="2147483660"/>
            <pc:sldLayoutMk cId="3448733151" sldId="2147483662"/>
          </pc:sldLayoutMkLst>
        </pc:sldLayoutChg>
        <pc:sldLayoutChg chg="replId">
          <pc:chgData name="Cardenas, Mary" userId="S::mcardenas1@usf.edu::9ff9fd6b-0db3-4837-b698-7090f74fdccd" providerId="AD" clId="Web-{81D93B68-7E02-4F61-AD4A-393521D1F1E8}" dt="2021-06-24T17:04:36.464" v="0"/>
          <pc:sldLayoutMkLst>
            <pc:docMk/>
            <pc:sldMasterMk cId="1463976562" sldId="2147483660"/>
            <pc:sldLayoutMk cId="2653437749" sldId="2147483663"/>
          </pc:sldLayoutMkLst>
        </pc:sldLayoutChg>
        <pc:sldLayoutChg chg="replId">
          <pc:chgData name="Cardenas, Mary" userId="S::mcardenas1@usf.edu::9ff9fd6b-0db3-4837-b698-7090f74fdccd" providerId="AD" clId="Web-{81D93B68-7E02-4F61-AD4A-393521D1F1E8}" dt="2021-06-24T17:04:36.464" v="0"/>
          <pc:sldLayoutMkLst>
            <pc:docMk/>
            <pc:sldMasterMk cId="1463976562" sldId="2147483660"/>
            <pc:sldLayoutMk cId="3679279149" sldId="2147483664"/>
          </pc:sldLayoutMkLst>
        </pc:sldLayoutChg>
        <pc:sldLayoutChg chg="replId">
          <pc:chgData name="Cardenas, Mary" userId="S::mcardenas1@usf.edu::9ff9fd6b-0db3-4837-b698-7090f74fdccd" providerId="AD" clId="Web-{81D93B68-7E02-4F61-AD4A-393521D1F1E8}" dt="2021-06-24T17:04:36.464" v="0"/>
          <pc:sldLayoutMkLst>
            <pc:docMk/>
            <pc:sldMasterMk cId="1463976562" sldId="2147483660"/>
            <pc:sldLayoutMk cId="3102856686" sldId="2147483665"/>
          </pc:sldLayoutMkLst>
        </pc:sldLayoutChg>
        <pc:sldLayoutChg chg="replId">
          <pc:chgData name="Cardenas, Mary" userId="S::mcardenas1@usf.edu::9ff9fd6b-0db3-4837-b698-7090f74fdccd" providerId="AD" clId="Web-{81D93B68-7E02-4F61-AD4A-393521D1F1E8}" dt="2021-06-24T17:04:36.464" v="0"/>
          <pc:sldLayoutMkLst>
            <pc:docMk/>
            <pc:sldMasterMk cId="1463976562" sldId="2147483660"/>
            <pc:sldLayoutMk cId="2845163882" sldId="2147483666"/>
          </pc:sldLayoutMkLst>
        </pc:sldLayoutChg>
        <pc:sldLayoutChg chg="replId">
          <pc:chgData name="Cardenas, Mary" userId="S::mcardenas1@usf.edu::9ff9fd6b-0db3-4837-b698-7090f74fdccd" providerId="AD" clId="Web-{81D93B68-7E02-4F61-AD4A-393521D1F1E8}" dt="2021-06-24T17:04:36.464" v="0"/>
          <pc:sldLayoutMkLst>
            <pc:docMk/>
            <pc:sldMasterMk cId="1463976562" sldId="2147483660"/>
            <pc:sldLayoutMk cId="1340621434" sldId="2147483667"/>
          </pc:sldLayoutMkLst>
        </pc:sldLayoutChg>
        <pc:sldLayoutChg chg="replId">
          <pc:chgData name="Cardenas, Mary" userId="S::mcardenas1@usf.edu::9ff9fd6b-0db3-4837-b698-7090f74fdccd" providerId="AD" clId="Web-{81D93B68-7E02-4F61-AD4A-393521D1F1E8}" dt="2021-06-24T17:04:36.464" v="0"/>
          <pc:sldLayoutMkLst>
            <pc:docMk/>
            <pc:sldMasterMk cId="1463976562" sldId="2147483660"/>
            <pc:sldLayoutMk cId="653130164" sldId="2147483668"/>
          </pc:sldLayoutMkLst>
        </pc:sldLayoutChg>
        <pc:sldLayoutChg chg="replId">
          <pc:chgData name="Cardenas, Mary" userId="S::mcardenas1@usf.edu::9ff9fd6b-0db3-4837-b698-7090f74fdccd" providerId="AD" clId="Web-{81D93B68-7E02-4F61-AD4A-393521D1F1E8}" dt="2021-06-24T17:04:36.464" v="0"/>
          <pc:sldLayoutMkLst>
            <pc:docMk/>
            <pc:sldMasterMk cId="1463976562" sldId="2147483660"/>
            <pc:sldLayoutMk cId="831003993" sldId="2147483669"/>
          </pc:sldLayoutMkLst>
        </pc:sldLayoutChg>
        <pc:sldLayoutChg chg="replId">
          <pc:chgData name="Cardenas, Mary" userId="S::mcardenas1@usf.edu::9ff9fd6b-0db3-4837-b698-7090f74fdccd" providerId="AD" clId="Web-{81D93B68-7E02-4F61-AD4A-393521D1F1E8}" dt="2021-06-24T17:04:36.464" v="0"/>
          <pc:sldLayoutMkLst>
            <pc:docMk/>
            <pc:sldMasterMk cId="1463976562" sldId="2147483660"/>
            <pc:sldLayoutMk cId="338673368" sldId="2147483670"/>
          </pc:sldLayoutMkLst>
        </pc:sldLayoutChg>
        <pc:sldLayoutChg chg="replId">
          <pc:chgData name="Cardenas, Mary" userId="S::mcardenas1@usf.edu::9ff9fd6b-0db3-4837-b698-7090f74fdccd" providerId="AD" clId="Web-{81D93B68-7E02-4F61-AD4A-393521D1F1E8}" dt="2021-06-24T17:04:36.464" v="0"/>
          <pc:sldLayoutMkLst>
            <pc:docMk/>
            <pc:sldMasterMk cId="1463976562" sldId="2147483660"/>
            <pc:sldLayoutMk cId="2582606301" sldId="2147483671"/>
          </pc:sldLayoutMkLst>
        </pc:sldLayoutChg>
      </pc:sldMasterChg>
    </pc:docChg>
  </pc:docChgLst>
  <pc:docChgLst>
    <pc:chgData name="Maurer, Amanda" userId="S::amaurer@usf.edu::47acba58-02b1-409f-a91b-be57c9ae4c4b" providerId="AD" clId="Web-{2615415B-6C04-4199-912E-911A947316C6}"/>
    <pc:docChg chg="modSld">
      <pc:chgData name="Maurer, Amanda" userId="S::amaurer@usf.edu::47acba58-02b1-409f-a91b-be57c9ae4c4b" providerId="AD" clId="Web-{2615415B-6C04-4199-912E-911A947316C6}" dt="2021-06-22T16:56:37.729" v="85" actId="20577"/>
      <pc:docMkLst>
        <pc:docMk/>
      </pc:docMkLst>
      <pc:sldChg chg="modSp">
        <pc:chgData name="Maurer, Amanda" userId="S::amaurer@usf.edu::47acba58-02b1-409f-a91b-be57c9ae4c4b" providerId="AD" clId="Web-{2615415B-6C04-4199-912E-911A947316C6}" dt="2021-06-22T16:56:37.729" v="85" actId="20577"/>
        <pc:sldMkLst>
          <pc:docMk/>
          <pc:sldMk cId="1085729891" sldId="280"/>
        </pc:sldMkLst>
        <pc:spChg chg="mod">
          <ac:chgData name="Maurer, Amanda" userId="S::amaurer@usf.edu::47acba58-02b1-409f-a91b-be57c9ae4c4b" providerId="AD" clId="Web-{2615415B-6C04-4199-912E-911A947316C6}" dt="2021-06-22T16:56:37.729" v="85" actId="20577"/>
          <ac:spMkLst>
            <pc:docMk/>
            <pc:sldMk cId="1085729891" sldId="280"/>
            <ac:spMk id="14" creationId="{9F5596CA-BB5A-4EAE-9988-137CC4783662}"/>
          </ac:spMkLst>
        </pc:spChg>
      </pc:sldChg>
    </pc:docChg>
  </pc:docChgLst>
  <pc:docChgLst>
    <pc:chgData name="Drane, Preston" userId="S::pjd1@usf.edu::74050331-0457-4b14-89d0-86442f69637d" providerId="AD" clId="Web-{992CE187-8C9F-0E23-357B-1A6895680B87}"/>
    <pc:docChg chg="modSld">
      <pc:chgData name="Drane, Preston" userId="S::pjd1@usf.edu::74050331-0457-4b14-89d0-86442f69637d" providerId="AD" clId="Web-{992CE187-8C9F-0E23-357B-1A6895680B87}" dt="2021-06-22T19:48:16.844" v="0" actId="20577"/>
      <pc:docMkLst>
        <pc:docMk/>
      </pc:docMkLst>
      <pc:sldChg chg="modSp">
        <pc:chgData name="Drane, Preston" userId="S::pjd1@usf.edu::74050331-0457-4b14-89d0-86442f69637d" providerId="AD" clId="Web-{992CE187-8C9F-0E23-357B-1A6895680B87}" dt="2021-06-22T19:48:16.844" v="0" actId="20577"/>
        <pc:sldMkLst>
          <pc:docMk/>
          <pc:sldMk cId="2808837759" sldId="271"/>
        </pc:sldMkLst>
        <pc:spChg chg="mod">
          <ac:chgData name="Drane, Preston" userId="S::pjd1@usf.edu::74050331-0457-4b14-89d0-86442f69637d" providerId="AD" clId="Web-{992CE187-8C9F-0E23-357B-1A6895680B87}" dt="2021-06-22T19:48:16.844" v="0" actId="20577"/>
          <ac:spMkLst>
            <pc:docMk/>
            <pc:sldMk cId="2808837759" sldId="271"/>
            <ac:spMk id="3" creationId="{4C60B334-A6D3-4219-8E2A-C4FF4C117D0A}"/>
          </ac:spMkLst>
        </pc:spChg>
      </pc:sldChg>
    </pc:docChg>
  </pc:docChgLst>
  <pc:docChgLst>
    <pc:chgData name="Maurer, Amanda" userId="S::amaurer@usf.edu::47acba58-02b1-409f-a91b-be57c9ae4c4b" providerId="AD" clId="Web-{048FCBE7-C5F3-D486-917E-AC4511C1D4D6}"/>
    <pc:docChg chg="modSld">
      <pc:chgData name="Maurer, Amanda" userId="S::amaurer@usf.edu::47acba58-02b1-409f-a91b-be57c9ae4c4b" providerId="AD" clId="Web-{048FCBE7-C5F3-D486-917E-AC4511C1D4D6}" dt="2021-06-22T20:44:43.477" v="22" actId="1076"/>
      <pc:docMkLst>
        <pc:docMk/>
      </pc:docMkLst>
      <pc:sldChg chg="modSp">
        <pc:chgData name="Maurer, Amanda" userId="S::amaurer@usf.edu::47acba58-02b1-409f-a91b-be57c9ae4c4b" providerId="AD" clId="Web-{048FCBE7-C5F3-D486-917E-AC4511C1D4D6}" dt="2021-06-22T20:44:43.477" v="22" actId="1076"/>
        <pc:sldMkLst>
          <pc:docMk/>
          <pc:sldMk cId="1085729891" sldId="280"/>
        </pc:sldMkLst>
        <pc:spChg chg="mod">
          <ac:chgData name="Maurer, Amanda" userId="S::amaurer@usf.edu::47acba58-02b1-409f-a91b-be57c9ae4c4b" providerId="AD" clId="Web-{048FCBE7-C5F3-D486-917E-AC4511C1D4D6}" dt="2021-06-22T20:44:43.477" v="22" actId="1076"/>
          <ac:spMkLst>
            <pc:docMk/>
            <pc:sldMk cId="1085729891" sldId="280"/>
            <ac:spMk id="3" creationId="{23539EDC-B39C-4A56-9AEA-2781F18236BB}"/>
          </ac:spMkLst>
        </pc:spChg>
      </pc:sldChg>
    </pc:docChg>
  </pc:docChgLst>
  <pc:docChgLst>
    <pc:chgData name="Maurer, Amanda" userId="S::amaurer@usf.edu::47acba58-02b1-409f-a91b-be57c9ae4c4b" providerId="AD" clId="Web-{DB58A59F-CBE9-6C3E-A54D-20F0458114FA}"/>
    <pc:docChg chg="modSld">
      <pc:chgData name="Maurer, Amanda" userId="S::amaurer@usf.edu::47acba58-02b1-409f-a91b-be57c9ae4c4b" providerId="AD" clId="Web-{DB58A59F-CBE9-6C3E-A54D-20F0458114FA}" dt="2021-06-22T17:38:03.402" v="96"/>
      <pc:docMkLst>
        <pc:docMk/>
      </pc:docMkLst>
      <pc:sldChg chg="addSp modSp">
        <pc:chgData name="Maurer, Amanda" userId="S::amaurer@usf.edu::47acba58-02b1-409f-a91b-be57c9ae4c4b" providerId="AD" clId="Web-{DB58A59F-CBE9-6C3E-A54D-20F0458114FA}" dt="2021-06-22T17:38:03.402" v="96"/>
        <pc:sldMkLst>
          <pc:docMk/>
          <pc:sldMk cId="1085729891" sldId="280"/>
        </pc:sldMkLst>
        <pc:spChg chg="mod">
          <ac:chgData name="Maurer, Amanda" userId="S::amaurer@usf.edu::47acba58-02b1-409f-a91b-be57c9ae4c4b" providerId="AD" clId="Web-{DB58A59F-CBE9-6C3E-A54D-20F0458114FA}" dt="2021-06-22T17:38:03.230" v="93" actId="20577"/>
          <ac:spMkLst>
            <pc:docMk/>
            <pc:sldMk cId="1085729891" sldId="280"/>
            <ac:spMk id="2" creationId="{80B7E607-9FE6-4BA6-8474-94AFA48A9C07}"/>
          </ac:spMkLst>
        </pc:spChg>
        <pc:spChg chg="add mod">
          <ac:chgData name="Maurer, Amanda" userId="S::amaurer@usf.edu::47acba58-02b1-409f-a91b-be57c9ae4c4b" providerId="AD" clId="Web-{DB58A59F-CBE9-6C3E-A54D-20F0458114FA}" dt="2021-06-22T17:38:03.402" v="96"/>
          <ac:spMkLst>
            <pc:docMk/>
            <pc:sldMk cId="1085729891" sldId="280"/>
            <ac:spMk id="6" creationId="{EB9D48FE-647A-45EB-92D6-5488B7EBD5FD}"/>
          </ac:spMkLst>
        </pc:spChg>
        <pc:spChg chg="mod">
          <ac:chgData name="Maurer, Amanda" userId="S::amaurer@usf.edu::47acba58-02b1-409f-a91b-be57c9ae4c4b" providerId="AD" clId="Web-{DB58A59F-CBE9-6C3E-A54D-20F0458114FA}" dt="2021-06-22T17:11:00.406" v="1" actId="20577"/>
          <ac:spMkLst>
            <pc:docMk/>
            <pc:sldMk cId="1085729891" sldId="280"/>
            <ac:spMk id="14" creationId="{9F5596CA-BB5A-4EAE-9988-137CC4783662}"/>
          </ac:spMkLst>
        </pc:spChg>
        <pc:graphicFrameChg chg="add mod">
          <ac:chgData name="Maurer, Amanda" userId="S::amaurer@usf.edu::47acba58-02b1-409f-a91b-be57c9ae4c4b" providerId="AD" clId="Web-{DB58A59F-CBE9-6C3E-A54D-20F0458114FA}" dt="2021-06-22T17:38:03.386" v="94"/>
          <ac:graphicFrameMkLst>
            <pc:docMk/>
            <pc:sldMk cId="1085729891" sldId="280"/>
            <ac:graphicFrameMk id="5" creationId="{AD905B73-8E1F-4377-A209-977A4CD736CC}"/>
          </ac:graphicFrameMkLst>
        </pc:graphicFrameChg>
      </pc:sldChg>
      <pc:sldChg chg="modSp">
        <pc:chgData name="Maurer, Amanda" userId="S::amaurer@usf.edu::47acba58-02b1-409f-a91b-be57c9ae4c4b" providerId="AD" clId="Web-{DB58A59F-CBE9-6C3E-A54D-20F0458114FA}" dt="2021-06-22T17:37:24.946" v="90" actId="20577"/>
        <pc:sldMkLst>
          <pc:docMk/>
          <pc:sldMk cId="1663684359" sldId="281"/>
        </pc:sldMkLst>
        <pc:spChg chg="mod">
          <ac:chgData name="Maurer, Amanda" userId="S::amaurer@usf.edu::47acba58-02b1-409f-a91b-be57c9ae4c4b" providerId="AD" clId="Web-{DB58A59F-CBE9-6C3E-A54D-20F0458114FA}" dt="2021-06-22T17:37:24.946" v="90" actId="20577"/>
          <ac:spMkLst>
            <pc:docMk/>
            <pc:sldMk cId="1663684359" sldId="281"/>
            <ac:spMk id="14" creationId="{FEC151ED-F6E3-4942-9B5E-1888A5FDBFD3}"/>
          </ac:spMkLst>
        </pc:spChg>
      </pc:sldChg>
    </pc:docChg>
  </pc:docChgLst>
  <pc:docChgLst>
    <pc:chgData name="Menezes, Lynette" userId="S::lmenezes@usf.edu::21946219-b58e-419b-9a04-79a64d4d29a0" providerId="AD" clId="Web-{CD6FC4D0-59C6-487F-A2F6-D20CE67E07E5}"/>
    <pc:docChg chg="modSld">
      <pc:chgData name="Menezes, Lynette" userId="S::lmenezes@usf.edu::21946219-b58e-419b-9a04-79a64d4d29a0" providerId="AD" clId="Web-{CD6FC4D0-59C6-487F-A2F6-D20CE67E07E5}" dt="2021-06-21T21:50:05.892" v="2" actId="20577"/>
      <pc:docMkLst>
        <pc:docMk/>
      </pc:docMkLst>
      <pc:sldChg chg="delSp modSp">
        <pc:chgData name="Menezes, Lynette" userId="S::lmenezes@usf.edu::21946219-b58e-419b-9a04-79a64d4d29a0" providerId="AD" clId="Web-{CD6FC4D0-59C6-487F-A2F6-D20CE67E07E5}" dt="2021-06-21T21:50:05.892" v="2" actId="20577"/>
        <pc:sldMkLst>
          <pc:docMk/>
          <pc:sldMk cId="1909827912" sldId="264"/>
        </pc:sldMkLst>
        <pc:spChg chg="del">
          <ac:chgData name="Menezes, Lynette" userId="S::lmenezes@usf.edu::21946219-b58e-419b-9a04-79a64d4d29a0" providerId="AD" clId="Web-{CD6FC4D0-59C6-487F-A2F6-D20CE67E07E5}" dt="2021-06-21T21:50:00.861" v="0"/>
          <ac:spMkLst>
            <pc:docMk/>
            <pc:sldMk cId="1909827912" sldId="264"/>
            <ac:spMk id="13" creationId="{0C39E9AE-80A7-4A07-A8BE-82894039BE02}"/>
          </ac:spMkLst>
        </pc:spChg>
        <pc:spChg chg="mod">
          <ac:chgData name="Menezes, Lynette" userId="S::lmenezes@usf.edu::21946219-b58e-419b-9a04-79a64d4d29a0" providerId="AD" clId="Web-{CD6FC4D0-59C6-487F-A2F6-D20CE67E07E5}" dt="2021-06-21T21:50:05.892" v="2" actId="20577"/>
          <ac:spMkLst>
            <pc:docMk/>
            <pc:sldMk cId="1909827912" sldId="264"/>
            <ac:spMk id="17" creationId="{4206AA7B-5E8C-4E58-8914-EE8ED2935397}"/>
          </ac:spMkLst>
        </pc:spChg>
      </pc:sldChg>
    </pc:docChg>
  </pc:docChgLst>
  <pc:docChgLst>
    <pc:chgData name="Caruson, Kiki" userId="S::kcaruson@usf.edu::65b10be4-654a-46ff-a3c6-c24a54ba1f6d" providerId="AD" clId="Web-{ABA3D66D-56F4-4F41-9089-39F529766DE3}"/>
    <pc:docChg chg="modSld">
      <pc:chgData name="Caruson, Kiki" userId="S::kcaruson@usf.edu::65b10be4-654a-46ff-a3c6-c24a54ba1f6d" providerId="AD" clId="Web-{ABA3D66D-56F4-4F41-9089-39F529766DE3}" dt="2021-06-24T19:54:57.955" v="240" actId="20577"/>
      <pc:docMkLst>
        <pc:docMk/>
      </pc:docMkLst>
      <pc:sldChg chg="modSp">
        <pc:chgData name="Caruson, Kiki" userId="S::kcaruson@usf.edu::65b10be4-654a-46ff-a3c6-c24a54ba1f6d" providerId="AD" clId="Web-{ABA3D66D-56F4-4F41-9089-39F529766DE3}" dt="2021-06-24T19:54:57.955" v="240" actId="20577"/>
        <pc:sldMkLst>
          <pc:docMk/>
          <pc:sldMk cId="2501052675" sldId="312"/>
        </pc:sldMkLst>
        <pc:spChg chg="mod">
          <ac:chgData name="Caruson, Kiki" userId="S::kcaruson@usf.edu::65b10be4-654a-46ff-a3c6-c24a54ba1f6d" providerId="AD" clId="Web-{ABA3D66D-56F4-4F41-9089-39F529766DE3}" dt="2021-06-24T19:54:57.955" v="240" actId="20577"/>
          <ac:spMkLst>
            <pc:docMk/>
            <pc:sldMk cId="2501052675" sldId="312"/>
            <ac:spMk id="17" creationId="{4206AA7B-5E8C-4E58-8914-EE8ED2935397}"/>
          </ac:spMkLst>
        </pc:spChg>
      </pc:sldChg>
    </pc:docChg>
  </pc:docChgLst>
  <pc:docChgLst>
    <pc:chgData name="Cardenas, Mary" userId="S::mcardenas1@usf.edu::9ff9fd6b-0db3-4837-b698-7090f74fdccd" providerId="AD" clId="Web-{5F9E195D-237B-4C98-B325-72B8760BECF8}"/>
    <pc:docChg chg="addSld delSld modSld sldOrd">
      <pc:chgData name="Cardenas, Mary" userId="S::mcardenas1@usf.edu::9ff9fd6b-0db3-4837-b698-7090f74fdccd" providerId="AD" clId="Web-{5F9E195D-237B-4C98-B325-72B8760BECF8}" dt="2021-06-24T17:19:19.198" v="68" actId="20577"/>
      <pc:docMkLst>
        <pc:docMk/>
      </pc:docMkLst>
      <pc:sldChg chg="modSp">
        <pc:chgData name="Cardenas, Mary" userId="S::mcardenas1@usf.edu::9ff9fd6b-0db3-4837-b698-7090f74fdccd" providerId="AD" clId="Web-{5F9E195D-237B-4C98-B325-72B8760BECF8}" dt="2021-06-24T17:16:41.010" v="54" actId="20577"/>
        <pc:sldMkLst>
          <pc:docMk/>
          <pc:sldMk cId="1011132328" sldId="260"/>
        </pc:sldMkLst>
        <pc:spChg chg="mod">
          <ac:chgData name="Cardenas, Mary" userId="S::mcardenas1@usf.edu::9ff9fd6b-0db3-4837-b698-7090f74fdccd" providerId="AD" clId="Web-{5F9E195D-237B-4C98-B325-72B8760BECF8}" dt="2021-06-24T17:16:41.010" v="54" actId="20577"/>
          <ac:spMkLst>
            <pc:docMk/>
            <pc:sldMk cId="1011132328" sldId="260"/>
            <ac:spMk id="16" creationId="{2506B1CB-A351-4D76-A758-968B12DF5950}"/>
          </ac:spMkLst>
        </pc:spChg>
      </pc:sldChg>
      <pc:sldChg chg="addSp delSp modSp ord">
        <pc:chgData name="Cardenas, Mary" userId="S::mcardenas1@usf.edu::9ff9fd6b-0db3-4837-b698-7090f74fdccd" providerId="AD" clId="Web-{5F9E195D-237B-4C98-B325-72B8760BECF8}" dt="2021-06-24T17:11:50.086" v="2"/>
        <pc:sldMkLst>
          <pc:docMk/>
          <pc:sldMk cId="2427566858" sldId="293"/>
        </pc:sldMkLst>
        <pc:picChg chg="add del mod">
          <ac:chgData name="Cardenas, Mary" userId="S::mcardenas1@usf.edu::9ff9fd6b-0db3-4837-b698-7090f74fdccd" providerId="AD" clId="Web-{5F9E195D-237B-4C98-B325-72B8760BECF8}" dt="2021-06-24T17:11:50.086" v="2"/>
          <ac:picMkLst>
            <pc:docMk/>
            <pc:sldMk cId="2427566858" sldId="293"/>
            <ac:picMk id="2" creationId="{F15740FC-7966-4B6A-B819-D6727F7BB1FE}"/>
          </ac:picMkLst>
        </pc:picChg>
      </pc:sldChg>
      <pc:sldChg chg="del">
        <pc:chgData name="Cardenas, Mary" userId="S::mcardenas1@usf.edu::9ff9fd6b-0db3-4837-b698-7090f74fdccd" providerId="AD" clId="Web-{5F9E195D-237B-4C98-B325-72B8760BECF8}" dt="2021-06-24T17:15:29.806" v="24"/>
        <pc:sldMkLst>
          <pc:docMk/>
          <pc:sldMk cId="800481845" sldId="298"/>
        </pc:sldMkLst>
      </pc:sldChg>
      <pc:sldChg chg="modSp">
        <pc:chgData name="Cardenas, Mary" userId="S::mcardenas1@usf.edu::9ff9fd6b-0db3-4837-b698-7090f74fdccd" providerId="AD" clId="Web-{5F9E195D-237B-4C98-B325-72B8760BECF8}" dt="2021-06-24T17:19:19.198" v="68" actId="20577"/>
        <pc:sldMkLst>
          <pc:docMk/>
          <pc:sldMk cId="3682650851" sldId="304"/>
        </pc:sldMkLst>
        <pc:spChg chg="mod">
          <ac:chgData name="Cardenas, Mary" userId="S::mcardenas1@usf.edu::9ff9fd6b-0db3-4837-b698-7090f74fdccd" providerId="AD" clId="Web-{5F9E195D-237B-4C98-B325-72B8760BECF8}" dt="2021-06-24T17:19:19.198" v="68" actId="20577"/>
          <ac:spMkLst>
            <pc:docMk/>
            <pc:sldMk cId="3682650851" sldId="304"/>
            <ac:spMk id="3" creationId="{4C60B334-A6D3-4219-8E2A-C4FF4C117D0A}"/>
          </ac:spMkLst>
        </pc:spChg>
        <pc:spChg chg="mod">
          <ac:chgData name="Cardenas, Mary" userId="S::mcardenas1@usf.edu::9ff9fd6b-0db3-4837-b698-7090f74fdccd" providerId="AD" clId="Web-{5F9E195D-237B-4C98-B325-72B8760BECF8}" dt="2021-06-24T17:17:09.447" v="55" actId="20577"/>
          <ac:spMkLst>
            <pc:docMk/>
            <pc:sldMk cId="3682650851" sldId="304"/>
            <ac:spMk id="12" creationId="{9EACF0C1-4429-457E-BBBB-05DF2A840B9C}"/>
          </ac:spMkLst>
        </pc:spChg>
      </pc:sldChg>
      <pc:sldChg chg="addSp modSp new mod ord setBg setClrOvrMap">
        <pc:chgData name="Cardenas, Mary" userId="S::mcardenas1@usf.edu::9ff9fd6b-0db3-4837-b698-7090f74fdccd" providerId="AD" clId="Web-{5F9E195D-237B-4C98-B325-72B8760BECF8}" dt="2021-06-24T17:13:47.540" v="11" actId="14100"/>
        <pc:sldMkLst>
          <pc:docMk/>
          <pc:sldMk cId="704439124" sldId="314"/>
        </pc:sldMkLst>
        <pc:picChg chg="add mod">
          <ac:chgData name="Cardenas, Mary" userId="S::mcardenas1@usf.edu::9ff9fd6b-0db3-4837-b698-7090f74fdccd" providerId="AD" clId="Web-{5F9E195D-237B-4C98-B325-72B8760BECF8}" dt="2021-06-24T17:13:47.540" v="11" actId="14100"/>
          <ac:picMkLst>
            <pc:docMk/>
            <pc:sldMk cId="704439124" sldId="314"/>
            <ac:picMk id="2" creationId="{B54013C3-8FAB-48C2-BBC7-5081CC0F4346}"/>
          </ac:picMkLst>
        </pc:picChg>
      </pc:sldChg>
      <pc:sldChg chg="addSp modSp new mod setBg setClrOvrMap">
        <pc:chgData name="Cardenas, Mary" userId="S::mcardenas1@usf.edu::9ff9fd6b-0db3-4837-b698-7090f74fdccd" providerId="AD" clId="Web-{5F9E195D-237B-4C98-B325-72B8760BECF8}" dt="2021-06-24T17:14:31.649" v="16" actId="14100"/>
        <pc:sldMkLst>
          <pc:docMk/>
          <pc:sldMk cId="4127235012" sldId="315"/>
        </pc:sldMkLst>
        <pc:picChg chg="add mod">
          <ac:chgData name="Cardenas, Mary" userId="S::mcardenas1@usf.edu::9ff9fd6b-0db3-4837-b698-7090f74fdccd" providerId="AD" clId="Web-{5F9E195D-237B-4C98-B325-72B8760BECF8}" dt="2021-06-24T17:14:31.649" v="16" actId="14100"/>
          <ac:picMkLst>
            <pc:docMk/>
            <pc:sldMk cId="4127235012" sldId="315"/>
            <ac:picMk id="2" creationId="{DD794672-38E5-406A-A897-50A3C6639DEA}"/>
          </ac:picMkLst>
        </pc:picChg>
      </pc:sldChg>
      <pc:sldChg chg="addSp delSp modSp new mod setBg setClrOvrMap">
        <pc:chgData name="Cardenas, Mary" userId="S::mcardenas1@usf.edu::9ff9fd6b-0db3-4837-b698-7090f74fdccd" providerId="AD" clId="Web-{5F9E195D-237B-4C98-B325-72B8760BECF8}" dt="2021-06-24T17:15:11.384" v="23" actId="14100"/>
        <pc:sldMkLst>
          <pc:docMk/>
          <pc:sldMk cId="332836454" sldId="316"/>
        </pc:sldMkLst>
        <pc:spChg chg="add del">
          <ac:chgData name="Cardenas, Mary" userId="S::mcardenas1@usf.edu::9ff9fd6b-0db3-4837-b698-7090f74fdccd" providerId="AD" clId="Web-{5F9E195D-237B-4C98-B325-72B8760BECF8}" dt="2021-06-24T17:14:58.150" v="19"/>
          <ac:spMkLst>
            <pc:docMk/>
            <pc:sldMk cId="332836454" sldId="316"/>
            <ac:spMk id="7" creationId="{32BC26D8-82FB-445E-AA49-62A77D7C1EE0}"/>
          </ac:spMkLst>
        </pc:spChg>
        <pc:spChg chg="add del">
          <ac:chgData name="Cardenas, Mary" userId="S::mcardenas1@usf.edu::9ff9fd6b-0db3-4837-b698-7090f74fdccd" providerId="AD" clId="Web-{5F9E195D-237B-4C98-B325-72B8760BECF8}" dt="2021-06-24T17:14:58.150" v="19"/>
          <ac:spMkLst>
            <pc:docMk/>
            <pc:sldMk cId="332836454" sldId="316"/>
            <ac:spMk id="9" creationId="{CB44330D-EA18-4254-AA95-EB49948539B8}"/>
          </ac:spMkLst>
        </pc:spChg>
        <pc:picChg chg="add mod">
          <ac:chgData name="Cardenas, Mary" userId="S::mcardenas1@usf.edu::9ff9fd6b-0db3-4837-b698-7090f74fdccd" providerId="AD" clId="Web-{5F9E195D-237B-4C98-B325-72B8760BECF8}" dt="2021-06-24T17:15:11.384" v="23" actId="14100"/>
          <ac:picMkLst>
            <pc:docMk/>
            <pc:sldMk cId="332836454" sldId="316"/>
            <ac:picMk id="2" creationId="{B753040F-808B-4A0D-8AAD-425D3C638810}"/>
          </ac:picMkLst>
        </pc:picChg>
      </pc:sldChg>
    </pc:docChg>
  </pc:docChgLst>
  <pc:docChgLst>
    <pc:chgData name="Cardenas, Mary" userId="S::mcardenas1@usf.edu::9ff9fd6b-0db3-4837-b698-7090f74fdccd" providerId="AD" clId="Web-{F1B6E743-ED54-47E1-87C5-6D623F40CAD5}"/>
    <pc:docChg chg="addSld modSld sldOrd">
      <pc:chgData name="Cardenas, Mary" userId="S::mcardenas1@usf.edu::9ff9fd6b-0db3-4837-b698-7090f74fdccd" providerId="AD" clId="Web-{F1B6E743-ED54-47E1-87C5-6D623F40CAD5}" dt="2021-06-24T19:14:06.052" v="298"/>
      <pc:docMkLst>
        <pc:docMk/>
      </pc:docMkLst>
      <pc:sldChg chg="modSp ord">
        <pc:chgData name="Cardenas, Mary" userId="S::mcardenas1@usf.edu::9ff9fd6b-0db3-4837-b698-7090f74fdccd" providerId="AD" clId="Web-{F1B6E743-ED54-47E1-87C5-6D623F40CAD5}" dt="2021-06-24T19:14:06.052" v="298"/>
        <pc:sldMkLst>
          <pc:docMk/>
          <pc:sldMk cId="2468905182" sldId="274"/>
        </pc:sldMkLst>
        <pc:spChg chg="mod">
          <ac:chgData name="Cardenas, Mary" userId="S::mcardenas1@usf.edu::9ff9fd6b-0db3-4837-b698-7090f74fdccd" providerId="AD" clId="Web-{F1B6E743-ED54-47E1-87C5-6D623F40CAD5}" dt="2021-06-24T19:00:01.207" v="293" actId="20577"/>
          <ac:spMkLst>
            <pc:docMk/>
            <pc:sldMk cId="2468905182" sldId="274"/>
            <ac:spMk id="2" creationId="{00000000-0000-0000-0000-000000000000}"/>
          </ac:spMkLst>
        </pc:spChg>
        <pc:spChg chg="mod">
          <ac:chgData name="Cardenas, Mary" userId="S::mcardenas1@usf.edu::9ff9fd6b-0db3-4837-b698-7090f74fdccd" providerId="AD" clId="Web-{F1B6E743-ED54-47E1-87C5-6D623F40CAD5}" dt="2021-06-24T18:40:36.310" v="68" actId="20577"/>
          <ac:spMkLst>
            <pc:docMk/>
            <pc:sldMk cId="2468905182" sldId="274"/>
            <ac:spMk id="13" creationId="{C89BED82-C975-410B-802D-651FD60531F7}"/>
          </ac:spMkLst>
        </pc:spChg>
      </pc:sldChg>
      <pc:sldChg chg="mod modShow">
        <pc:chgData name="Cardenas, Mary" userId="S::mcardenas1@usf.edu::9ff9fd6b-0db3-4837-b698-7090f74fdccd" providerId="AD" clId="Web-{F1B6E743-ED54-47E1-87C5-6D623F40CAD5}" dt="2021-06-24T19:11:04.876" v="294"/>
        <pc:sldMkLst>
          <pc:docMk/>
          <pc:sldMk cId="704439124" sldId="314"/>
        </pc:sldMkLst>
      </pc:sldChg>
      <pc:sldChg chg="mod modShow">
        <pc:chgData name="Cardenas, Mary" userId="S::mcardenas1@usf.edu::9ff9fd6b-0db3-4837-b698-7090f74fdccd" providerId="AD" clId="Web-{F1B6E743-ED54-47E1-87C5-6D623F40CAD5}" dt="2021-06-24T19:11:08.017" v="295"/>
        <pc:sldMkLst>
          <pc:docMk/>
          <pc:sldMk cId="4127235012" sldId="315"/>
        </pc:sldMkLst>
      </pc:sldChg>
      <pc:sldChg chg="mod modShow">
        <pc:chgData name="Cardenas, Mary" userId="S::mcardenas1@usf.edu::9ff9fd6b-0db3-4837-b698-7090f74fdccd" providerId="AD" clId="Web-{F1B6E743-ED54-47E1-87C5-6D623F40CAD5}" dt="2021-06-24T19:11:13.173" v="296"/>
        <pc:sldMkLst>
          <pc:docMk/>
          <pc:sldMk cId="332836454" sldId="316"/>
        </pc:sldMkLst>
      </pc:sldChg>
      <pc:sldChg chg="add replId">
        <pc:chgData name="Cardenas, Mary" userId="S::mcardenas1@usf.edu::9ff9fd6b-0db3-4837-b698-7090f74fdccd" providerId="AD" clId="Web-{F1B6E743-ED54-47E1-87C5-6D623F40CAD5}" dt="2021-06-24T18:38:42.074" v="0"/>
        <pc:sldMkLst>
          <pc:docMk/>
          <pc:sldMk cId="4054680691" sldId="317"/>
        </pc:sldMkLst>
      </pc:sldChg>
    </pc:docChg>
  </pc:docChgLst>
  <pc:docChgLst>
    <pc:chgData name="Cardenas, Mary" userId="S::mcardenas1@usf.edu::9ff9fd6b-0db3-4837-b698-7090f74fdccd" providerId="AD" clId="Web-{849A6D64-16AF-4A08-803F-06EE14BAB763}"/>
    <pc:docChg chg="modSld">
      <pc:chgData name="Cardenas, Mary" userId="S::mcardenas1@usf.edu::9ff9fd6b-0db3-4837-b698-7090f74fdccd" providerId="AD" clId="Web-{849A6D64-16AF-4A08-803F-06EE14BAB763}" dt="2021-06-24T19:52:16.863" v="1"/>
      <pc:docMkLst>
        <pc:docMk/>
      </pc:docMkLst>
      <pc:sldChg chg="mod modShow">
        <pc:chgData name="Cardenas, Mary" userId="S::mcardenas1@usf.edu::9ff9fd6b-0db3-4837-b698-7090f74fdccd" providerId="AD" clId="Web-{849A6D64-16AF-4A08-803F-06EE14BAB763}" dt="2021-06-24T19:52:11.331" v="0"/>
        <pc:sldMkLst>
          <pc:docMk/>
          <pc:sldMk cId="794961118" sldId="292"/>
        </pc:sldMkLst>
      </pc:sldChg>
      <pc:sldChg chg="mod modShow">
        <pc:chgData name="Cardenas, Mary" userId="S::mcardenas1@usf.edu::9ff9fd6b-0db3-4837-b698-7090f74fdccd" providerId="AD" clId="Web-{849A6D64-16AF-4A08-803F-06EE14BAB763}" dt="2021-06-24T19:52:16.863" v="1"/>
        <pc:sldMkLst>
          <pc:docMk/>
          <pc:sldMk cId="3682650851" sldId="304"/>
        </pc:sldMkLst>
      </pc:sldChg>
    </pc:docChg>
  </pc:docChgLst>
  <pc:docChgLst>
    <pc:chgData name="Taylor, Marcia" userId="S::taylorm@usf.edu::33556946-4ddd-42a2-ae60-c3ec1cbc6733" providerId="AD" clId="Web-{E287DE21-9A29-4550-A9BB-1303A007229D}"/>
    <pc:docChg chg="addSld delSld modSld sldOrd">
      <pc:chgData name="Taylor, Marcia" userId="S::taylorm@usf.edu::33556946-4ddd-42a2-ae60-c3ec1cbc6733" providerId="AD" clId="Web-{E287DE21-9A29-4550-A9BB-1303A007229D}" dt="2021-06-24T13:54:45.211" v="1085" actId="20577"/>
      <pc:docMkLst>
        <pc:docMk/>
      </pc:docMkLst>
      <pc:sldChg chg="modSp">
        <pc:chgData name="Taylor, Marcia" userId="S::taylorm@usf.edu::33556946-4ddd-42a2-ae60-c3ec1cbc6733" providerId="AD" clId="Web-{E287DE21-9A29-4550-A9BB-1303A007229D}" dt="2021-06-24T13:37:24.359" v="395" actId="20577"/>
        <pc:sldMkLst>
          <pc:docMk/>
          <pc:sldMk cId="2468905182" sldId="274"/>
        </pc:sldMkLst>
        <pc:spChg chg="mod">
          <ac:chgData name="Taylor, Marcia" userId="S::taylorm@usf.edu::33556946-4ddd-42a2-ae60-c3ec1cbc6733" providerId="AD" clId="Web-{E287DE21-9A29-4550-A9BB-1303A007229D}" dt="2021-06-24T13:37:24.359" v="395" actId="20577"/>
          <ac:spMkLst>
            <pc:docMk/>
            <pc:sldMk cId="2468905182" sldId="274"/>
            <ac:spMk id="2" creationId="{00000000-0000-0000-0000-000000000000}"/>
          </ac:spMkLst>
        </pc:spChg>
        <pc:spChg chg="mod">
          <ac:chgData name="Taylor, Marcia" userId="S::taylorm@usf.edu::33556946-4ddd-42a2-ae60-c3ec1cbc6733" providerId="AD" clId="Web-{E287DE21-9A29-4550-A9BB-1303A007229D}" dt="2021-06-24T13:28:32.925" v="31" actId="14100"/>
          <ac:spMkLst>
            <pc:docMk/>
            <pc:sldMk cId="2468905182" sldId="274"/>
            <ac:spMk id="13" creationId="{C89BED82-C975-410B-802D-651FD60531F7}"/>
          </ac:spMkLst>
        </pc:spChg>
      </pc:sldChg>
      <pc:sldChg chg="modSp">
        <pc:chgData name="Taylor, Marcia" userId="S::taylorm@usf.edu::33556946-4ddd-42a2-ae60-c3ec1cbc6733" providerId="AD" clId="Web-{E287DE21-9A29-4550-A9BB-1303A007229D}" dt="2021-06-24T13:50:25.737" v="817" actId="20577"/>
        <pc:sldMkLst>
          <pc:docMk/>
          <pc:sldMk cId="897981935" sldId="297"/>
        </pc:sldMkLst>
        <pc:spChg chg="mod">
          <ac:chgData name="Taylor, Marcia" userId="S::taylorm@usf.edu::33556946-4ddd-42a2-ae60-c3ec1cbc6733" providerId="AD" clId="Web-{E287DE21-9A29-4550-A9BB-1303A007229D}" dt="2021-06-24T13:50:25.737" v="817" actId="20577"/>
          <ac:spMkLst>
            <pc:docMk/>
            <pc:sldMk cId="897981935" sldId="297"/>
            <ac:spMk id="2" creationId="{00000000-0000-0000-0000-000000000000}"/>
          </ac:spMkLst>
        </pc:spChg>
        <pc:spChg chg="mod">
          <ac:chgData name="Taylor, Marcia" userId="S::taylorm@usf.edu::33556946-4ddd-42a2-ae60-c3ec1cbc6733" providerId="AD" clId="Web-{E287DE21-9A29-4550-A9BB-1303A007229D}" dt="2021-06-24T13:45:30.464" v="648" actId="20577"/>
          <ac:spMkLst>
            <pc:docMk/>
            <pc:sldMk cId="897981935" sldId="297"/>
            <ac:spMk id="4" creationId="{90FDA7D3-0355-4856-A047-6D9EB5562690}"/>
          </ac:spMkLst>
        </pc:spChg>
      </pc:sldChg>
      <pc:sldChg chg="modSp add ord replId">
        <pc:chgData name="Taylor, Marcia" userId="S::taylorm@usf.edu::33556946-4ddd-42a2-ae60-c3ec1cbc6733" providerId="AD" clId="Web-{E287DE21-9A29-4550-A9BB-1303A007229D}" dt="2021-06-24T13:42:13.569" v="539" actId="20577"/>
        <pc:sldMkLst>
          <pc:docMk/>
          <pc:sldMk cId="950553025" sldId="305"/>
        </pc:sldMkLst>
        <pc:spChg chg="mod">
          <ac:chgData name="Taylor, Marcia" userId="S::taylorm@usf.edu::33556946-4ddd-42a2-ae60-c3ec1cbc6733" providerId="AD" clId="Web-{E287DE21-9A29-4550-A9BB-1303A007229D}" dt="2021-06-24T13:42:13.569" v="539" actId="20577"/>
          <ac:spMkLst>
            <pc:docMk/>
            <pc:sldMk cId="950553025" sldId="305"/>
            <ac:spMk id="14" creationId="{9F5596CA-BB5A-4EAE-9988-137CC4783662}"/>
          </ac:spMkLst>
        </pc:spChg>
        <pc:spChg chg="mod">
          <ac:chgData name="Taylor, Marcia" userId="S::taylorm@usf.edu::33556946-4ddd-42a2-ae60-c3ec1cbc6733" providerId="AD" clId="Web-{E287DE21-9A29-4550-A9BB-1303A007229D}" dt="2021-06-24T13:39:14.377" v="411" actId="20577"/>
          <ac:spMkLst>
            <pc:docMk/>
            <pc:sldMk cId="950553025" sldId="305"/>
            <ac:spMk id="15" creationId="{B8E74CCA-E801-4C38-94B5-8C81009DA50B}"/>
          </ac:spMkLst>
        </pc:spChg>
      </pc:sldChg>
      <pc:sldChg chg="new del">
        <pc:chgData name="Taylor, Marcia" userId="S::taylorm@usf.edu::33556946-4ddd-42a2-ae60-c3ec1cbc6733" providerId="AD" clId="Web-{E287DE21-9A29-4550-A9BB-1303A007229D}" dt="2021-06-24T13:38:02.548" v="397"/>
        <pc:sldMkLst>
          <pc:docMk/>
          <pc:sldMk cId="1480790231" sldId="305"/>
        </pc:sldMkLst>
      </pc:sldChg>
      <pc:sldChg chg="modSp add replId">
        <pc:chgData name="Taylor, Marcia" userId="S::taylorm@usf.edu::33556946-4ddd-42a2-ae60-c3ec1cbc6733" providerId="AD" clId="Web-{E287DE21-9A29-4550-A9BB-1303A007229D}" dt="2021-06-24T13:44:04.712" v="601" actId="20577"/>
        <pc:sldMkLst>
          <pc:docMk/>
          <pc:sldMk cId="3463075852" sldId="306"/>
        </pc:sldMkLst>
        <pc:spChg chg="mod">
          <ac:chgData name="Taylor, Marcia" userId="S::taylorm@usf.edu::33556946-4ddd-42a2-ae60-c3ec1cbc6733" providerId="AD" clId="Web-{E287DE21-9A29-4550-A9BB-1303A007229D}" dt="2021-06-24T13:44:04.712" v="601" actId="20577"/>
          <ac:spMkLst>
            <pc:docMk/>
            <pc:sldMk cId="3463075852" sldId="306"/>
            <ac:spMk id="14" creationId="{9F5596CA-BB5A-4EAE-9988-137CC4783662}"/>
          </ac:spMkLst>
        </pc:spChg>
        <pc:spChg chg="mod">
          <ac:chgData name="Taylor, Marcia" userId="S::taylorm@usf.edu::33556946-4ddd-42a2-ae60-c3ec1cbc6733" providerId="AD" clId="Web-{E287DE21-9A29-4550-A9BB-1303A007229D}" dt="2021-06-24T13:43:12.023" v="554" actId="20577"/>
          <ac:spMkLst>
            <pc:docMk/>
            <pc:sldMk cId="3463075852" sldId="306"/>
            <ac:spMk id="15" creationId="{B8E74CCA-E801-4C38-94B5-8C81009DA50B}"/>
          </ac:spMkLst>
        </pc:spChg>
      </pc:sldChg>
      <pc:sldChg chg="modSp add ord replId">
        <pc:chgData name="Taylor, Marcia" userId="S::taylorm@usf.edu::33556946-4ddd-42a2-ae60-c3ec1cbc6733" providerId="AD" clId="Web-{E287DE21-9A29-4550-A9BB-1303A007229D}" dt="2021-06-24T13:54:45.211" v="1085" actId="20577"/>
        <pc:sldMkLst>
          <pc:docMk/>
          <pc:sldMk cId="479835677" sldId="307"/>
        </pc:sldMkLst>
        <pc:spChg chg="mod">
          <ac:chgData name="Taylor, Marcia" userId="S::taylorm@usf.edu::33556946-4ddd-42a2-ae60-c3ec1cbc6733" providerId="AD" clId="Web-{E287DE21-9A29-4550-A9BB-1303A007229D}" dt="2021-06-24T13:54:45.211" v="1085" actId="20577"/>
          <ac:spMkLst>
            <pc:docMk/>
            <pc:sldMk cId="479835677" sldId="307"/>
            <ac:spMk id="14" creationId="{9F5596CA-BB5A-4EAE-9988-137CC4783662}"/>
          </ac:spMkLst>
        </pc:spChg>
        <pc:spChg chg="mod">
          <ac:chgData name="Taylor, Marcia" userId="S::taylorm@usf.edu::33556946-4ddd-42a2-ae60-c3ec1cbc6733" providerId="AD" clId="Web-{E287DE21-9A29-4550-A9BB-1303A007229D}" dt="2021-06-24T13:52:09.989" v="846" actId="20577"/>
          <ac:spMkLst>
            <pc:docMk/>
            <pc:sldMk cId="479835677" sldId="307"/>
            <ac:spMk id="15" creationId="{B8E74CCA-E801-4C38-94B5-8C81009DA50B}"/>
          </ac:spMkLst>
        </pc:spChg>
      </pc:sldChg>
      <pc:sldChg chg="modSp add del ord replId">
        <pc:chgData name="Taylor, Marcia" userId="S::taylorm@usf.edu::33556946-4ddd-42a2-ae60-c3ec1cbc6733" providerId="AD" clId="Web-{E287DE21-9A29-4550-A9BB-1303A007229D}" dt="2021-06-24T13:51:30.379" v="833"/>
        <pc:sldMkLst>
          <pc:docMk/>
          <pc:sldMk cId="2009435984" sldId="307"/>
        </pc:sldMkLst>
        <pc:spChg chg="mod">
          <ac:chgData name="Taylor, Marcia" userId="S::taylorm@usf.edu::33556946-4ddd-42a2-ae60-c3ec1cbc6733" providerId="AD" clId="Web-{E287DE21-9A29-4550-A9BB-1303A007229D}" dt="2021-06-24T13:51:27.597" v="831" actId="20577"/>
          <ac:spMkLst>
            <pc:docMk/>
            <pc:sldMk cId="2009435984" sldId="307"/>
            <ac:spMk id="11" creationId="{07F587C7-CEF9-4C62-BFE2-13FA1A22474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B5BBF-6921-4DD3-9234-29424744D3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B28517-7627-43A1-B3F5-385EC94DF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6AD9C7-117B-4453-953B-EC17E93B83B8}"/>
              </a:ext>
            </a:extLst>
          </p:cNvPr>
          <p:cNvSpPr>
            <a:spLocks noGrp="1"/>
          </p:cNvSpPr>
          <p:nvPr>
            <p:ph type="dt" sz="half" idx="10"/>
          </p:nvPr>
        </p:nvSpPr>
        <p:spPr/>
        <p:txBody>
          <a:bodyPr/>
          <a:lstStyle/>
          <a:p>
            <a:fld id="{786EDC5F-0589-4B61-B7E9-B4C69DD5F9AC}" type="datetimeFigureOut">
              <a:rPr lang="en-US" smtClean="0"/>
              <a:t>6/24/2021</a:t>
            </a:fld>
            <a:endParaRPr lang="en-US"/>
          </a:p>
        </p:txBody>
      </p:sp>
      <p:sp>
        <p:nvSpPr>
          <p:cNvPr id="5" name="Footer Placeholder 4">
            <a:extLst>
              <a:ext uri="{FF2B5EF4-FFF2-40B4-BE49-F238E27FC236}">
                <a16:creationId xmlns:a16="http://schemas.microsoft.com/office/drawing/2014/main" id="{4DE92643-83C3-42EE-93C7-775BA72F5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6E3027-6A80-4BCD-B1F9-35E765BF498F}"/>
              </a:ext>
            </a:extLst>
          </p:cNvPr>
          <p:cNvSpPr>
            <a:spLocks noGrp="1"/>
          </p:cNvSpPr>
          <p:nvPr>
            <p:ph type="sldNum" sz="quarter" idx="12"/>
          </p:nvPr>
        </p:nvSpPr>
        <p:spPr/>
        <p:txBody>
          <a:bodyPr/>
          <a:lstStyle/>
          <a:p>
            <a:fld id="{5D4C59D1-A9E2-4542-8C5C-67A138F7A974}" type="slidenum">
              <a:rPr lang="en-US" smtClean="0"/>
              <a:t>‹#›</a:t>
            </a:fld>
            <a:endParaRPr lang="en-US"/>
          </a:p>
        </p:txBody>
      </p:sp>
    </p:spTree>
    <p:extLst>
      <p:ext uri="{BB962C8B-B14F-4D97-AF65-F5344CB8AC3E}">
        <p14:creationId xmlns:p14="http://schemas.microsoft.com/office/powerpoint/2010/main" val="3169457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A8C24-3760-48FD-8D58-B9DB426EDD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F3ED47-69B8-4AA0-9975-29C5AC3E4E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43616F-81DD-4DA4-B2F5-8E972B6BB6E1}"/>
              </a:ext>
            </a:extLst>
          </p:cNvPr>
          <p:cNvSpPr>
            <a:spLocks noGrp="1"/>
          </p:cNvSpPr>
          <p:nvPr>
            <p:ph type="dt" sz="half" idx="10"/>
          </p:nvPr>
        </p:nvSpPr>
        <p:spPr/>
        <p:txBody>
          <a:bodyPr/>
          <a:lstStyle/>
          <a:p>
            <a:fld id="{786EDC5F-0589-4B61-B7E9-B4C69DD5F9AC}" type="datetimeFigureOut">
              <a:rPr lang="en-US" smtClean="0"/>
              <a:t>6/24/2021</a:t>
            </a:fld>
            <a:endParaRPr lang="en-US"/>
          </a:p>
        </p:txBody>
      </p:sp>
      <p:sp>
        <p:nvSpPr>
          <p:cNvPr id="5" name="Footer Placeholder 4">
            <a:extLst>
              <a:ext uri="{FF2B5EF4-FFF2-40B4-BE49-F238E27FC236}">
                <a16:creationId xmlns:a16="http://schemas.microsoft.com/office/drawing/2014/main" id="{7252AB17-75F8-4723-926C-71CDFF75DB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2773F-1E5B-4742-9854-6F62321B6456}"/>
              </a:ext>
            </a:extLst>
          </p:cNvPr>
          <p:cNvSpPr>
            <a:spLocks noGrp="1"/>
          </p:cNvSpPr>
          <p:nvPr>
            <p:ph type="sldNum" sz="quarter" idx="12"/>
          </p:nvPr>
        </p:nvSpPr>
        <p:spPr/>
        <p:txBody>
          <a:bodyPr/>
          <a:lstStyle/>
          <a:p>
            <a:fld id="{5D4C59D1-A9E2-4542-8C5C-67A138F7A974}" type="slidenum">
              <a:rPr lang="en-US" smtClean="0"/>
              <a:t>‹#›</a:t>
            </a:fld>
            <a:endParaRPr lang="en-US"/>
          </a:p>
        </p:txBody>
      </p:sp>
    </p:spTree>
    <p:extLst>
      <p:ext uri="{BB962C8B-B14F-4D97-AF65-F5344CB8AC3E}">
        <p14:creationId xmlns:p14="http://schemas.microsoft.com/office/powerpoint/2010/main" val="338673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E6BC12-7B96-4041-9F40-F5D4C862E1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5D4FE4-31C8-481E-95DB-82EFBF8831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A0F043-FA28-4A93-9FE7-23B5019D9853}"/>
              </a:ext>
            </a:extLst>
          </p:cNvPr>
          <p:cNvSpPr>
            <a:spLocks noGrp="1"/>
          </p:cNvSpPr>
          <p:nvPr>
            <p:ph type="dt" sz="half" idx="10"/>
          </p:nvPr>
        </p:nvSpPr>
        <p:spPr/>
        <p:txBody>
          <a:bodyPr/>
          <a:lstStyle/>
          <a:p>
            <a:fld id="{786EDC5F-0589-4B61-B7E9-B4C69DD5F9AC}" type="datetimeFigureOut">
              <a:rPr lang="en-US" smtClean="0"/>
              <a:t>6/24/2021</a:t>
            </a:fld>
            <a:endParaRPr lang="en-US"/>
          </a:p>
        </p:txBody>
      </p:sp>
      <p:sp>
        <p:nvSpPr>
          <p:cNvPr id="5" name="Footer Placeholder 4">
            <a:extLst>
              <a:ext uri="{FF2B5EF4-FFF2-40B4-BE49-F238E27FC236}">
                <a16:creationId xmlns:a16="http://schemas.microsoft.com/office/drawing/2014/main" id="{019EE6CC-3574-47A8-B37A-01ACA5E371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025BF-6F21-4EA1-94C9-1BBCBD993928}"/>
              </a:ext>
            </a:extLst>
          </p:cNvPr>
          <p:cNvSpPr>
            <a:spLocks noGrp="1"/>
          </p:cNvSpPr>
          <p:nvPr>
            <p:ph type="sldNum" sz="quarter" idx="12"/>
          </p:nvPr>
        </p:nvSpPr>
        <p:spPr/>
        <p:txBody>
          <a:bodyPr/>
          <a:lstStyle/>
          <a:p>
            <a:fld id="{5D4C59D1-A9E2-4542-8C5C-67A138F7A974}" type="slidenum">
              <a:rPr lang="en-US" smtClean="0"/>
              <a:t>‹#›</a:t>
            </a:fld>
            <a:endParaRPr lang="en-US"/>
          </a:p>
        </p:txBody>
      </p:sp>
    </p:spTree>
    <p:extLst>
      <p:ext uri="{BB962C8B-B14F-4D97-AF65-F5344CB8AC3E}">
        <p14:creationId xmlns:p14="http://schemas.microsoft.com/office/powerpoint/2010/main" val="2582606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509C9-6A18-4CF2-B5D5-2F549FF259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7D899C-55EC-46AF-BD50-A746F15F42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8B9749-6999-40E2-BE74-24BB41336453}"/>
              </a:ext>
            </a:extLst>
          </p:cNvPr>
          <p:cNvSpPr>
            <a:spLocks noGrp="1"/>
          </p:cNvSpPr>
          <p:nvPr>
            <p:ph type="dt" sz="half" idx="10"/>
          </p:nvPr>
        </p:nvSpPr>
        <p:spPr/>
        <p:txBody>
          <a:bodyPr/>
          <a:lstStyle/>
          <a:p>
            <a:fld id="{0F1CD57A-F094-4F1C-9F28-CF4A18A9FB67}" type="datetimeFigureOut">
              <a:rPr lang="en-US" smtClean="0"/>
              <a:t>6/24/2021</a:t>
            </a:fld>
            <a:endParaRPr lang="en-US"/>
          </a:p>
        </p:txBody>
      </p:sp>
      <p:sp>
        <p:nvSpPr>
          <p:cNvPr id="5" name="Footer Placeholder 4">
            <a:extLst>
              <a:ext uri="{FF2B5EF4-FFF2-40B4-BE49-F238E27FC236}">
                <a16:creationId xmlns:a16="http://schemas.microsoft.com/office/drawing/2014/main" id="{C5096E42-D112-433B-824C-4D61E12E21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B969A-B178-4518-835B-31260DDFEC51}"/>
              </a:ext>
            </a:extLst>
          </p:cNvPr>
          <p:cNvSpPr>
            <a:spLocks noGrp="1"/>
          </p:cNvSpPr>
          <p:nvPr>
            <p:ph type="sldNum" sz="quarter" idx="12"/>
          </p:nvPr>
        </p:nvSpPr>
        <p:spPr/>
        <p:txBody>
          <a:bodyPr/>
          <a:lstStyle/>
          <a:p>
            <a:fld id="{CCA8FEEC-F20E-4D60-BA8A-760AFBBBD50D}" type="slidenum">
              <a:rPr lang="en-US" smtClean="0"/>
              <a:t>‹#›</a:t>
            </a:fld>
            <a:endParaRPr lang="en-US"/>
          </a:p>
        </p:txBody>
      </p:sp>
    </p:spTree>
    <p:extLst>
      <p:ext uri="{BB962C8B-B14F-4D97-AF65-F5344CB8AC3E}">
        <p14:creationId xmlns:p14="http://schemas.microsoft.com/office/powerpoint/2010/main" val="812787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48426-29B8-467C-8527-9292CE2FB9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5CE01A-65BF-45B5-92CA-6153177BBB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C55FDE-BE33-4198-86F1-EAD873D46646}"/>
              </a:ext>
            </a:extLst>
          </p:cNvPr>
          <p:cNvSpPr>
            <a:spLocks noGrp="1"/>
          </p:cNvSpPr>
          <p:nvPr>
            <p:ph type="dt" sz="half" idx="10"/>
          </p:nvPr>
        </p:nvSpPr>
        <p:spPr/>
        <p:txBody>
          <a:bodyPr/>
          <a:lstStyle/>
          <a:p>
            <a:fld id="{0F1CD57A-F094-4F1C-9F28-CF4A18A9FB67}" type="datetimeFigureOut">
              <a:rPr lang="en-US" smtClean="0"/>
              <a:t>6/24/2021</a:t>
            </a:fld>
            <a:endParaRPr lang="en-US"/>
          </a:p>
        </p:txBody>
      </p:sp>
      <p:sp>
        <p:nvSpPr>
          <p:cNvPr id="5" name="Footer Placeholder 4">
            <a:extLst>
              <a:ext uri="{FF2B5EF4-FFF2-40B4-BE49-F238E27FC236}">
                <a16:creationId xmlns:a16="http://schemas.microsoft.com/office/drawing/2014/main" id="{0EFE89FA-BD88-49DD-B424-3088A54C6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C0F4E0-9EEB-4D45-8E49-ED64BA8D5B83}"/>
              </a:ext>
            </a:extLst>
          </p:cNvPr>
          <p:cNvSpPr>
            <a:spLocks noGrp="1"/>
          </p:cNvSpPr>
          <p:nvPr>
            <p:ph type="sldNum" sz="quarter" idx="12"/>
          </p:nvPr>
        </p:nvSpPr>
        <p:spPr/>
        <p:txBody>
          <a:bodyPr/>
          <a:lstStyle/>
          <a:p>
            <a:fld id="{CCA8FEEC-F20E-4D60-BA8A-760AFBBBD50D}" type="slidenum">
              <a:rPr lang="en-US" smtClean="0"/>
              <a:t>‹#›</a:t>
            </a:fld>
            <a:endParaRPr lang="en-US"/>
          </a:p>
        </p:txBody>
      </p:sp>
    </p:spTree>
    <p:extLst>
      <p:ext uri="{BB962C8B-B14F-4D97-AF65-F5344CB8AC3E}">
        <p14:creationId xmlns:p14="http://schemas.microsoft.com/office/powerpoint/2010/main" val="2545033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72B19-9C2C-45E4-B8FE-29B8AB6948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B96CCD-1E57-4434-99AE-063D39824A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61819B-D51E-4CCA-B475-7EDE821A6131}"/>
              </a:ext>
            </a:extLst>
          </p:cNvPr>
          <p:cNvSpPr>
            <a:spLocks noGrp="1"/>
          </p:cNvSpPr>
          <p:nvPr>
            <p:ph type="dt" sz="half" idx="10"/>
          </p:nvPr>
        </p:nvSpPr>
        <p:spPr/>
        <p:txBody>
          <a:bodyPr/>
          <a:lstStyle/>
          <a:p>
            <a:fld id="{0F1CD57A-F094-4F1C-9F28-CF4A18A9FB67}" type="datetimeFigureOut">
              <a:rPr lang="en-US" smtClean="0"/>
              <a:t>6/24/2021</a:t>
            </a:fld>
            <a:endParaRPr lang="en-US"/>
          </a:p>
        </p:txBody>
      </p:sp>
      <p:sp>
        <p:nvSpPr>
          <p:cNvPr id="5" name="Footer Placeholder 4">
            <a:extLst>
              <a:ext uri="{FF2B5EF4-FFF2-40B4-BE49-F238E27FC236}">
                <a16:creationId xmlns:a16="http://schemas.microsoft.com/office/drawing/2014/main" id="{07C37F64-5371-4CB2-9804-0645B2552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209D9C-A519-4C77-9C91-682134AECF5D}"/>
              </a:ext>
            </a:extLst>
          </p:cNvPr>
          <p:cNvSpPr>
            <a:spLocks noGrp="1"/>
          </p:cNvSpPr>
          <p:nvPr>
            <p:ph type="sldNum" sz="quarter" idx="12"/>
          </p:nvPr>
        </p:nvSpPr>
        <p:spPr/>
        <p:txBody>
          <a:bodyPr/>
          <a:lstStyle/>
          <a:p>
            <a:fld id="{CCA8FEEC-F20E-4D60-BA8A-760AFBBBD50D}" type="slidenum">
              <a:rPr lang="en-US" smtClean="0"/>
              <a:t>‹#›</a:t>
            </a:fld>
            <a:endParaRPr lang="en-US"/>
          </a:p>
        </p:txBody>
      </p:sp>
    </p:spTree>
    <p:extLst>
      <p:ext uri="{BB962C8B-B14F-4D97-AF65-F5344CB8AC3E}">
        <p14:creationId xmlns:p14="http://schemas.microsoft.com/office/powerpoint/2010/main" val="2817781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650D9-418D-404E-BA83-125281EC0D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88B776-7132-4256-8F47-EB449A5F9E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DE1B9D-B28D-4CFF-AA2D-242D578BAF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01ADC2-E929-4DCD-81E8-3291D504BFEC}"/>
              </a:ext>
            </a:extLst>
          </p:cNvPr>
          <p:cNvSpPr>
            <a:spLocks noGrp="1"/>
          </p:cNvSpPr>
          <p:nvPr>
            <p:ph type="dt" sz="half" idx="10"/>
          </p:nvPr>
        </p:nvSpPr>
        <p:spPr/>
        <p:txBody>
          <a:bodyPr/>
          <a:lstStyle/>
          <a:p>
            <a:fld id="{0F1CD57A-F094-4F1C-9F28-CF4A18A9FB67}" type="datetimeFigureOut">
              <a:rPr lang="en-US" smtClean="0"/>
              <a:t>6/24/2021</a:t>
            </a:fld>
            <a:endParaRPr lang="en-US"/>
          </a:p>
        </p:txBody>
      </p:sp>
      <p:sp>
        <p:nvSpPr>
          <p:cNvPr id="6" name="Footer Placeholder 5">
            <a:extLst>
              <a:ext uri="{FF2B5EF4-FFF2-40B4-BE49-F238E27FC236}">
                <a16:creationId xmlns:a16="http://schemas.microsoft.com/office/drawing/2014/main" id="{E8C55A93-8636-44CB-8F95-756A145A44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44F393-88EC-4C89-8036-1BD84FA1E5C1}"/>
              </a:ext>
            </a:extLst>
          </p:cNvPr>
          <p:cNvSpPr>
            <a:spLocks noGrp="1"/>
          </p:cNvSpPr>
          <p:nvPr>
            <p:ph type="sldNum" sz="quarter" idx="12"/>
          </p:nvPr>
        </p:nvSpPr>
        <p:spPr/>
        <p:txBody>
          <a:bodyPr/>
          <a:lstStyle/>
          <a:p>
            <a:fld id="{CCA8FEEC-F20E-4D60-BA8A-760AFBBBD50D}" type="slidenum">
              <a:rPr lang="en-US" smtClean="0"/>
              <a:t>‹#›</a:t>
            </a:fld>
            <a:endParaRPr lang="en-US"/>
          </a:p>
        </p:txBody>
      </p:sp>
    </p:spTree>
    <p:extLst>
      <p:ext uri="{BB962C8B-B14F-4D97-AF65-F5344CB8AC3E}">
        <p14:creationId xmlns:p14="http://schemas.microsoft.com/office/powerpoint/2010/main" val="961194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C4653-F8FC-4803-9179-37BADE5014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81C892-3111-4B07-AA85-EDDD5DFF50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D43E09-0D05-4D28-8E91-CCFE9A3AEC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1A9AA9-04DB-49A3-804D-6CD2BCCE25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7A131B-8148-40FE-B379-770B105BFE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A15E9E-F283-4989-B426-D20275ACA09F}"/>
              </a:ext>
            </a:extLst>
          </p:cNvPr>
          <p:cNvSpPr>
            <a:spLocks noGrp="1"/>
          </p:cNvSpPr>
          <p:nvPr>
            <p:ph type="dt" sz="half" idx="10"/>
          </p:nvPr>
        </p:nvSpPr>
        <p:spPr/>
        <p:txBody>
          <a:bodyPr/>
          <a:lstStyle/>
          <a:p>
            <a:fld id="{0F1CD57A-F094-4F1C-9F28-CF4A18A9FB67}" type="datetimeFigureOut">
              <a:rPr lang="en-US" smtClean="0"/>
              <a:t>6/24/2021</a:t>
            </a:fld>
            <a:endParaRPr lang="en-US"/>
          </a:p>
        </p:txBody>
      </p:sp>
      <p:sp>
        <p:nvSpPr>
          <p:cNvPr id="8" name="Footer Placeholder 7">
            <a:extLst>
              <a:ext uri="{FF2B5EF4-FFF2-40B4-BE49-F238E27FC236}">
                <a16:creationId xmlns:a16="http://schemas.microsoft.com/office/drawing/2014/main" id="{19278392-79C7-4543-8FEB-72EA1168A9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249264-681D-434B-A3B9-C8A67AA0C229}"/>
              </a:ext>
            </a:extLst>
          </p:cNvPr>
          <p:cNvSpPr>
            <a:spLocks noGrp="1"/>
          </p:cNvSpPr>
          <p:nvPr>
            <p:ph type="sldNum" sz="quarter" idx="12"/>
          </p:nvPr>
        </p:nvSpPr>
        <p:spPr/>
        <p:txBody>
          <a:bodyPr/>
          <a:lstStyle/>
          <a:p>
            <a:fld id="{CCA8FEEC-F20E-4D60-BA8A-760AFBBBD50D}" type="slidenum">
              <a:rPr lang="en-US" smtClean="0"/>
              <a:t>‹#›</a:t>
            </a:fld>
            <a:endParaRPr lang="en-US"/>
          </a:p>
        </p:txBody>
      </p:sp>
    </p:spTree>
    <p:extLst>
      <p:ext uri="{BB962C8B-B14F-4D97-AF65-F5344CB8AC3E}">
        <p14:creationId xmlns:p14="http://schemas.microsoft.com/office/powerpoint/2010/main" val="3831045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6E814-BD69-4843-B263-17A53882CB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FF42AD-EBBA-4492-80B6-2F4823F4DAF8}"/>
              </a:ext>
            </a:extLst>
          </p:cNvPr>
          <p:cNvSpPr>
            <a:spLocks noGrp="1"/>
          </p:cNvSpPr>
          <p:nvPr>
            <p:ph type="dt" sz="half" idx="10"/>
          </p:nvPr>
        </p:nvSpPr>
        <p:spPr/>
        <p:txBody>
          <a:bodyPr/>
          <a:lstStyle/>
          <a:p>
            <a:fld id="{0F1CD57A-F094-4F1C-9F28-CF4A18A9FB67}" type="datetimeFigureOut">
              <a:rPr lang="en-US" smtClean="0"/>
              <a:t>6/24/2021</a:t>
            </a:fld>
            <a:endParaRPr lang="en-US"/>
          </a:p>
        </p:txBody>
      </p:sp>
      <p:sp>
        <p:nvSpPr>
          <p:cNvPr id="4" name="Footer Placeholder 3">
            <a:extLst>
              <a:ext uri="{FF2B5EF4-FFF2-40B4-BE49-F238E27FC236}">
                <a16:creationId xmlns:a16="http://schemas.microsoft.com/office/drawing/2014/main" id="{4092287B-AEA4-4230-A3FB-9C1747885B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74A18D-844D-406C-A829-B83B88194D2F}"/>
              </a:ext>
            </a:extLst>
          </p:cNvPr>
          <p:cNvSpPr>
            <a:spLocks noGrp="1"/>
          </p:cNvSpPr>
          <p:nvPr>
            <p:ph type="sldNum" sz="quarter" idx="12"/>
          </p:nvPr>
        </p:nvSpPr>
        <p:spPr/>
        <p:txBody>
          <a:bodyPr/>
          <a:lstStyle/>
          <a:p>
            <a:fld id="{CCA8FEEC-F20E-4D60-BA8A-760AFBBBD50D}" type="slidenum">
              <a:rPr lang="en-US" smtClean="0"/>
              <a:t>‹#›</a:t>
            </a:fld>
            <a:endParaRPr lang="en-US"/>
          </a:p>
        </p:txBody>
      </p:sp>
    </p:spTree>
    <p:extLst>
      <p:ext uri="{BB962C8B-B14F-4D97-AF65-F5344CB8AC3E}">
        <p14:creationId xmlns:p14="http://schemas.microsoft.com/office/powerpoint/2010/main" val="380637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4D0D62-FBA8-4CA5-9CE8-3CFACA2AC944}"/>
              </a:ext>
            </a:extLst>
          </p:cNvPr>
          <p:cNvSpPr>
            <a:spLocks noGrp="1"/>
          </p:cNvSpPr>
          <p:nvPr>
            <p:ph type="dt" sz="half" idx="10"/>
          </p:nvPr>
        </p:nvSpPr>
        <p:spPr/>
        <p:txBody>
          <a:bodyPr/>
          <a:lstStyle/>
          <a:p>
            <a:fld id="{0F1CD57A-F094-4F1C-9F28-CF4A18A9FB67}" type="datetimeFigureOut">
              <a:rPr lang="en-US" smtClean="0"/>
              <a:t>6/24/2021</a:t>
            </a:fld>
            <a:endParaRPr lang="en-US"/>
          </a:p>
        </p:txBody>
      </p:sp>
      <p:sp>
        <p:nvSpPr>
          <p:cNvPr id="3" name="Footer Placeholder 2">
            <a:extLst>
              <a:ext uri="{FF2B5EF4-FFF2-40B4-BE49-F238E27FC236}">
                <a16:creationId xmlns:a16="http://schemas.microsoft.com/office/drawing/2014/main" id="{CD053C90-E28A-4845-8F4F-6659680301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658F-3CC1-46EA-A3D2-46FC5D499137}"/>
              </a:ext>
            </a:extLst>
          </p:cNvPr>
          <p:cNvSpPr>
            <a:spLocks noGrp="1"/>
          </p:cNvSpPr>
          <p:nvPr>
            <p:ph type="sldNum" sz="quarter" idx="12"/>
          </p:nvPr>
        </p:nvSpPr>
        <p:spPr/>
        <p:txBody>
          <a:bodyPr/>
          <a:lstStyle/>
          <a:p>
            <a:fld id="{CCA8FEEC-F20E-4D60-BA8A-760AFBBBD50D}" type="slidenum">
              <a:rPr lang="en-US" smtClean="0"/>
              <a:t>‹#›</a:t>
            </a:fld>
            <a:endParaRPr lang="en-US"/>
          </a:p>
        </p:txBody>
      </p:sp>
    </p:spTree>
    <p:extLst>
      <p:ext uri="{BB962C8B-B14F-4D97-AF65-F5344CB8AC3E}">
        <p14:creationId xmlns:p14="http://schemas.microsoft.com/office/powerpoint/2010/main" val="1988504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D7C6A-9B63-4E5D-AF0B-7E6A04716C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AC1815-804D-4DA2-877A-D9722F4164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4728DD-B32D-45EE-9CA4-9FF72E9BF0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CFC9D8-2C20-4202-9A1D-5CFCA4E345DC}"/>
              </a:ext>
            </a:extLst>
          </p:cNvPr>
          <p:cNvSpPr>
            <a:spLocks noGrp="1"/>
          </p:cNvSpPr>
          <p:nvPr>
            <p:ph type="dt" sz="half" idx="10"/>
          </p:nvPr>
        </p:nvSpPr>
        <p:spPr/>
        <p:txBody>
          <a:bodyPr/>
          <a:lstStyle/>
          <a:p>
            <a:fld id="{0F1CD57A-F094-4F1C-9F28-CF4A18A9FB67}" type="datetimeFigureOut">
              <a:rPr lang="en-US" smtClean="0"/>
              <a:t>6/24/2021</a:t>
            </a:fld>
            <a:endParaRPr lang="en-US"/>
          </a:p>
        </p:txBody>
      </p:sp>
      <p:sp>
        <p:nvSpPr>
          <p:cNvPr id="6" name="Footer Placeholder 5">
            <a:extLst>
              <a:ext uri="{FF2B5EF4-FFF2-40B4-BE49-F238E27FC236}">
                <a16:creationId xmlns:a16="http://schemas.microsoft.com/office/drawing/2014/main" id="{BA18255A-D9AB-401D-9D77-322769705F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0928CD-D887-4DC9-9F63-CC54A30443C0}"/>
              </a:ext>
            </a:extLst>
          </p:cNvPr>
          <p:cNvSpPr>
            <a:spLocks noGrp="1"/>
          </p:cNvSpPr>
          <p:nvPr>
            <p:ph type="sldNum" sz="quarter" idx="12"/>
          </p:nvPr>
        </p:nvSpPr>
        <p:spPr/>
        <p:txBody>
          <a:bodyPr/>
          <a:lstStyle/>
          <a:p>
            <a:fld id="{CCA8FEEC-F20E-4D60-BA8A-760AFBBBD50D}" type="slidenum">
              <a:rPr lang="en-US" smtClean="0"/>
              <a:t>‹#›</a:t>
            </a:fld>
            <a:endParaRPr lang="en-US"/>
          </a:p>
        </p:txBody>
      </p:sp>
    </p:spTree>
    <p:extLst>
      <p:ext uri="{BB962C8B-B14F-4D97-AF65-F5344CB8AC3E}">
        <p14:creationId xmlns:p14="http://schemas.microsoft.com/office/powerpoint/2010/main" val="371510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DA35C-4003-4DF3-BD4B-B7B3BB604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42A38A-5862-4CDF-A034-3736F03C9F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466FE-2836-45BB-9EBC-CE4266ED214D}"/>
              </a:ext>
            </a:extLst>
          </p:cNvPr>
          <p:cNvSpPr>
            <a:spLocks noGrp="1"/>
          </p:cNvSpPr>
          <p:nvPr>
            <p:ph type="dt" sz="half" idx="10"/>
          </p:nvPr>
        </p:nvSpPr>
        <p:spPr/>
        <p:txBody>
          <a:bodyPr/>
          <a:lstStyle/>
          <a:p>
            <a:fld id="{786EDC5F-0589-4B61-B7E9-B4C69DD5F9AC}" type="datetimeFigureOut">
              <a:rPr lang="en-US" smtClean="0"/>
              <a:t>6/24/2021</a:t>
            </a:fld>
            <a:endParaRPr lang="en-US"/>
          </a:p>
        </p:txBody>
      </p:sp>
      <p:sp>
        <p:nvSpPr>
          <p:cNvPr id="5" name="Footer Placeholder 4">
            <a:extLst>
              <a:ext uri="{FF2B5EF4-FFF2-40B4-BE49-F238E27FC236}">
                <a16:creationId xmlns:a16="http://schemas.microsoft.com/office/drawing/2014/main" id="{180C398D-38F6-4877-B17C-77EFF02FB0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A277B-FBA6-490A-BDCB-68B3F7856B69}"/>
              </a:ext>
            </a:extLst>
          </p:cNvPr>
          <p:cNvSpPr>
            <a:spLocks noGrp="1"/>
          </p:cNvSpPr>
          <p:nvPr>
            <p:ph type="sldNum" sz="quarter" idx="12"/>
          </p:nvPr>
        </p:nvSpPr>
        <p:spPr/>
        <p:txBody>
          <a:bodyPr/>
          <a:lstStyle/>
          <a:p>
            <a:fld id="{5D4C59D1-A9E2-4542-8C5C-67A138F7A974}" type="slidenum">
              <a:rPr lang="en-US" smtClean="0"/>
              <a:t>‹#›</a:t>
            </a:fld>
            <a:endParaRPr lang="en-US"/>
          </a:p>
        </p:txBody>
      </p:sp>
    </p:spTree>
    <p:extLst>
      <p:ext uri="{BB962C8B-B14F-4D97-AF65-F5344CB8AC3E}">
        <p14:creationId xmlns:p14="http://schemas.microsoft.com/office/powerpoint/2010/main" val="3448733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39A7B-CEE8-4E43-A446-98E520C8B0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1DD9AC-0574-45A4-8F4E-80B552A85B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91044B-DDFA-46EA-9FF9-5FEC8803A4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DD3B66-E5AD-4D4F-9437-5D75B2C90EBC}"/>
              </a:ext>
            </a:extLst>
          </p:cNvPr>
          <p:cNvSpPr>
            <a:spLocks noGrp="1"/>
          </p:cNvSpPr>
          <p:nvPr>
            <p:ph type="dt" sz="half" idx="10"/>
          </p:nvPr>
        </p:nvSpPr>
        <p:spPr/>
        <p:txBody>
          <a:bodyPr/>
          <a:lstStyle/>
          <a:p>
            <a:fld id="{0F1CD57A-F094-4F1C-9F28-CF4A18A9FB67}" type="datetimeFigureOut">
              <a:rPr lang="en-US" smtClean="0"/>
              <a:t>6/24/2021</a:t>
            </a:fld>
            <a:endParaRPr lang="en-US"/>
          </a:p>
        </p:txBody>
      </p:sp>
      <p:sp>
        <p:nvSpPr>
          <p:cNvPr id="6" name="Footer Placeholder 5">
            <a:extLst>
              <a:ext uri="{FF2B5EF4-FFF2-40B4-BE49-F238E27FC236}">
                <a16:creationId xmlns:a16="http://schemas.microsoft.com/office/drawing/2014/main" id="{6831DF2B-ED13-47AB-9EA2-235AF3E281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DECBFD-ADE4-49A1-8A64-71ECF88F87E1}"/>
              </a:ext>
            </a:extLst>
          </p:cNvPr>
          <p:cNvSpPr>
            <a:spLocks noGrp="1"/>
          </p:cNvSpPr>
          <p:nvPr>
            <p:ph type="sldNum" sz="quarter" idx="12"/>
          </p:nvPr>
        </p:nvSpPr>
        <p:spPr/>
        <p:txBody>
          <a:bodyPr/>
          <a:lstStyle/>
          <a:p>
            <a:fld id="{CCA8FEEC-F20E-4D60-BA8A-760AFBBBD50D}" type="slidenum">
              <a:rPr lang="en-US" smtClean="0"/>
              <a:t>‹#›</a:t>
            </a:fld>
            <a:endParaRPr lang="en-US"/>
          </a:p>
        </p:txBody>
      </p:sp>
    </p:spTree>
    <p:extLst>
      <p:ext uri="{BB962C8B-B14F-4D97-AF65-F5344CB8AC3E}">
        <p14:creationId xmlns:p14="http://schemas.microsoft.com/office/powerpoint/2010/main" val="886616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A3316-F492-4D05-B13B-60FC08C70D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14D982-0547-4AB1-B23C-6FE36DB9DF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E9ACF8-1D4F-4C0E-901D-2B9D8D88E1F8}"/>
              </a:ext>
            </a:extLst>
          </p:cNvPr>
          <p:cNvSpPr>
            <a:spLocks noGrp="1"/>
          </p:cNvSpPr>
          <p:nvPr>
            <p:ph type="dt" sz="half" idx="10"/>
          </p:nvPr>
        </p:nvSpPr>
        <p:spPr/>
        <p:txBody>
          <a:bodyPr/>
          <a:lstStyle/>
          <a:p>
            <a:fld id="{0F1CD57A-F094-4F1C-9F28-CF4A18A9FB67}" type="datetimeFigureOut">
              <a:rPr lang="en-US" smtClean="0"/>
              <a:t>6/24/2021</a:t>
            </a:fld>
            <a:endParaRPr lang="en-US"/>
          </a:p>
        </p:txBody>
      </p:sp>
      <p:sp>
        <p:nvSpPr>
          <p:cNvPr id="5" name="Footer Placeholder 4">
            <a:extLst>
              <a:ext uri="{FF2B5EF4-FFF2-40B4-BE49-F238E27FC236}">
                <a16:creationId xmlns:a16="http://schemas.microsoft.com/office/drawing/2014/main" id="{7022A6B8-C3E5-4299-998F-723BFF6C9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2E34A-F345-49CD-BEB8-90B5325237CD}"/>
              </a:ext>
            </a:extLst>
          </p:cNvPr>
          <p:cNvSpPr>
            <a:spLocks noGrp="1"/>
          </p:cNvSpPr>
          <p:nvPr>
            <p:ph type="sldNum" sz="quarter" idx="12"/>
          </p:nvPr>
        </p:nvSpPr>
        <p:spPr/>
        <p:txBody>
          <a:bodyPr/>
          <a:lstStyle/>
          <a:p>
            <a:fld id="{CCA8FEEC-F20E-4D60-BA8A-760AFBBBD50D}" type="slidenum">
              <a:rPr lang="en-US" smtClean="0"/>
              <a:t>‹#›</a:t>
            </a:fld>
            <a:endParaRPr lang="en-US"/>
          </a:p>
        </p:txBody>
      </p:sp>
    </p:spTree>
    <p:extLst>
      <p:ext uri="{BB962C8B-B14F-4D97-AF65-F5344CB8AC3E}">
        <p14:creationId xmlns:p14="http://schemas.microsoft.com/office/powerpoint/2010/main" val="1718040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96173F-AA58-4820-94C3-12FBF0BD62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E93380-0D00-4F4C-ABA9-396E585A8E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B08857-AB45-4661-9DEA-728ED5E0FBB1}"/>
              </a:ext>
            </a:extLst>
          </p:cNvPr>
          <p:cNvSpPr>
            <a:spLocks noGrp="1"/>
          </p:cNvSpPr>
          <p:nvPr>
            <p:ph type="dt" sz="half" idx="10"/>
          </p:nvPr>
        </p:nvSpPr>
        <p:spPr/>
        <p:txBody>
          <a:bodyPr/>
          <a:lstStyle/>
          <a:p>
            <a:fld id="{0F1CD57A-F094-4F1C-9F28-CF4A18A9FB67}" type="datetimeFigureOut">
              <a:rPr lang="en-US" smtClean="0"/>
              <a:t>6/24/2021</a:t>
            </a:fld>
            <a:endParaRPr lang="en-US"/>
          </a:p>
        </p:txBody>
      </p:sp>
      <p:sp>
        <p:nvSpPr>
          <p:cNvPr id="5" name="Footer Placeholder 4">
            <a:extLst>
              <a:ext uri="{FF2B5EF4-FFF2-40B4-BE49-F238E27FC236}">
                <a16:creationId xmlns:a16="http://schemas.microsoft.com/office/drawing/2014/main" id="{E70EA053-4C93-47DD-8C87-6E716C3274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4DFBD-0C5D-4CC6-ACC4-05685D9318D0}"/>
              </a:ext>
            </a:extLst>
          </p:cNvPr>
          <p:cNvSpPr>
            <a:spLocks noGrp="1"/>
          </p:cNvSpPr>
          <p:nvPr>
            <p:ph type="sldNum" sz="quarter" idx="12"/>
          </p:nvPr>
        </p:nvSpPr>
        <p:spPr/>
        <p:txBody>
          <a:bodyPr/>
          <a:lstStyle/>
          <a:p>
            <a:fld id="{CCA8FEEC-F20E-4D60-BA8A-760AFBBBD50D}" type="slidenum">
              <a:rPr lang="en-US" smtClean="0"/>
              <a:t>‹#›</a:t>
            </a:fld>
            <a:endParaRPr lang="en-US"/>
          </a:p>
        </p:txBody>
      </p:sp>
    </p:spTree>
    <p:extLst>
      <p:ext uri="{BB962C8B-B14F-4D97-AF65-F5344CB8AC3E}">
        <p14:creationId xmlns:p14="http://schemas.microsoft.com/office/powerpoint/2010/main" val="2784983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2329D-C2B9-4E78-B6BD-6717A027DB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D89E55-8F25-4684-80CF-1D8BB71595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5912E1-18E3-4766-B5A6-1ECBA9202EF9}"/>
              </a:ext>
            </a:extLst>
          </p:cNvPr>
          <p:cNvSpPr>
            <a:spLocks noGrp="1"/>
          </p:cNvSpPr>
          <p:nvPr>
            <p:ph type="dt" sz="half" idx="10"/>
          </p:nvPr>
        </p:nvSpPr>
        <p:spPr/>
        <p:txBody>
          <a:bodyPr/>
          <a:lstStyle/>
          <a:p>
            <a:fld id="{786EDC5F-0589-4B61-B7E9-B4C69DD5F9AC}" type="datetimeFigureOut">
              <a:rPr lang="en-US" smtClean="0"/>
              <a:t>6/24/2021</a:t>
            </a:fld>
            <a:endParaRPr lang="en-US"/>
          </a:p>
        </p:txBody>
      </p:sp>
      <p:sp>
        <p:nvSpPr>
          <p:cNvPr id="5" name="Footer Placeholder 4">
            <a:extLst>
              <a:ext uri="{FF2B5EF4-FFF2-40B4-BE49-F238E27FC236}">
                <a16:creationId xmlns:a16="http://schemas.microsoft.com/office/drawing/2014/main" id="{47555827-CDE4-49F4-80CD-638F48E09C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60727-7D96-4F17-9307-A01D3820F712}"/>
              </a:ext>
            </a:extLst>
          </p:cNvPr>
          <p:cNvSpPr>
            <a:spLocks noGrp="1"/>
          </p:cNvSpPr>
          <p:nvPr>
            <p:ph type="sldNum" sz="quarter" idx="12"/>
          </p:nvPr>
        </p:nvSpPr>
        <p:spPr/>
        <p:txBody>
          <a:bodyPr/>
          <a:lstStyle/>
          <a:p>
            <a:fld id="{5D4C59D1-A9E2-4542-8C5C-67A138F7A974}" type="slidenum">
              <a:rPr lang="en-US" smtClean="0"/>
              <a:t>‹#›</a:t>
            </a:fld>
            <a:endParaRPr lang="en-US"/>
          </a:p>
        </p:txBody>
      </p:sp>
    </p:spTree>
    <p:extLst>
      <p:ext uri="{BB962C8B-B14F-4D97-AF65-F5344CB8AC3E}">
        <p14:creationId xmlns:p14="http://schemas.microsoft.com/office/powerpoint/2010/main" val="2653437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D1829-F5AF-4A12-9F41-E9BE1FFDC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6800E-0C77-4786-AE0A-556AA72D5A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859FF9-4CDD-4C92-90EB-3E55A4CFEF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D6AC9A-3324-47DB-A2E7-F7533CBCBCCB}"/>
              </a:ext>
            </a:extLst>
          </p:cNvPr>
          <p:cNvSpPr>
            <a:spLocks noGrp="1"/>
          </p:cNvSpPr>
          <p:nvPr>
            <p:ph type="dt" sz="half" idx="10"/>
          </p:nvPr>
        </p:nvSpPr>
        <p:spPr/>
        <p:txBody>
          <a:bodyPr/>
          <a:lstStyle/>
          <a:p>
            <a:fld id="{786EDC5F-0589-4B61-B7E9-B4C69DD5F9AC}" type="datetimeFigureOut">
              <a:rPr lang="en-US" smtClean="0"/>
              <a:t>6/24/2021</a:t>
            </a:fld>
            <a:endParaRPr lang="en-US"/>
          </a:p>
        </p:txBody>
      </p:sp>
      <p:sp>
        <p:nvSpPr>
          <p:cNvPr id="6" name="Footer Placeholder 5">
            <a:extLst>
              <a:ext uri="{FF2B5EF4-FFF2-40B4-BE49-F238E27FC236}">
                <a16:creationId xmlns:a16="http://schemas.microsoft.com/office/drawing/2014/main" id="{E5591D73-EABD-4DCC-87A3-710C5AA1A3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219C7A-CEFD-4B94-B51C-96633FE5DA66}"/>
              </a:ext>
            </a:extLst>
          </p:cNvPr>
          <p:cNvSpPr>
            <a:spLocks noGrp="1"/>
          </p:cNvSpPr>
          <p:nvPr>
            <p:ph type="sldNum" sz="quarter" idx="12"/>
          </p:nvPr>
        </p:nvSpPr>
        <p:spPr/>
        <p:txBody>
          <a:bodyPr/>
          <a:lstStyle/>
          <a:p>
            <a:fld id="{5D4C59D1-A9E2-4542-8C5C-67A138F7A974}" type="slidenum">
              <a:rPr lang="en-US" smtClean="0"/>
              <a:t>‹#›</a:t>
            </a:fld>
            <a:endParaRPr lang="en-US"/>
          </a:p>
        </p:txBody>
      </p:sp>
    </p:spTree>
    <p:extLst>
      <p:ext uri="{BB962C8B-B14F-4D97-AF65-F5344CB8AC3E}">
        <p14:creationId xmlns:p14="http://schemas.microsoft.com/office/powerpoint/2010/main" val="3679279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05566-438E-4D2E-A90C-34B07A048E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FD7FC5-75DB-439D-B837-B5C0DCD895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4E06FA-A88D-4C01-A62D-5160C39F72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D343A3-64C7-4CB3-B9AD-FA1C55E82B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692D9D-5199-45A8-9719-AA24A131A2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EB0DE7-A3A3-4514-9FF9-05DAB6D513EC}"/>
              </a:ext>
            </a:extLst>
          </p:cNvPr>
          <p:cNvSpPr>
            <a:spLocks noGrp="1"/>
          </p:cNvSpPr>
          <p:nvPr>
            <p:ph type="dt" sz="half" idx="10"/>
          </p:nvPr>
        </p:nvSpPr>
        <p:spPr/>
        <p:txBody>
          <a:bodyPr/>
          <a:lstStyle/>
          <a:p>
            <a:fld id="{786EDC5F-0589-4B61-B7E9-B4C69DD5F9AC}" type="datetimeFigureOut">
              <a:rPr lang="en-US" smtClean="0"/>
              <a:t>6/24/2021</a:t>
            </a:fld>
            <a:endParaRPr lang="en-US"/>
          </a:p>
        </p:txBody>
      </p:sp>
      <p:sp>
        <p:nvSpPr>
          <p:cNvPr id="8" name="Footer Placeholder 7">
            <a:extLst>
              <a:ext uri="{FF2B5EF4-FFF2-40B4-BE49-F238E27FC236}">
                <a16:creationId xmlns:a16="http://schemas.microsoft.com/office/drawing/2014/main" id="{8DD3A65B-64F3-442D-B403-5C765FF0E0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BD806C-EC3A-40E5-833B-EEC4432015BA}"/>
              </a:ext>
            </a:extLst>
          </p:cNvPr>
          <p:cNvSpPr>
            <a:spLocks noGrp="1"/>
          </p:cNvSpPr>
          <p:nvPr>
            <p:ph type="sldNum" sz="quarter" idx="12"/>
          </p:nvPr>
        </p:nvSpPr>
        <p:spPr/>
        <p:txBody>
          <a:bodyPr/>
          <a:lstStyle/>
          <a:p>
            <a:fld id="{5D4C59D1-A9E2-4542-8C5C-67A138F7A974}" type="slidenum">
              <a:rPr lang="en-US" smtClean="0"/>
              <a:t>‹#›</a:t>
            </a:fld>
            <a:endParaRPr lang="en-US"/>
          </a:p>
        </p:txBody>
      </p:sp>
    </p:spTree>
    <p:extLst>
      <p:ext uri="{BB962C8B-B14F-4D97-AF65-F5344CB8AC3E}">
        <p14:creationId xmlns:p14="http://schemas.microsoft.com/office/powerpoint/2010/main" val="3102856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C5F6E-B290-404D-A74D-FA218DD239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B4DDDB-3795-43E4-BD2A-A776FB2FC526}"/>
              </a:ext>
            </a:extLst>
          </p:cNvPr>
          <p:cNvSpPr>
            <a:spLocks noGrp="1"/>
          </p:cNvSpPr>
          <p:nvPr>
            <p:ph type="dt" sz="half" idx="10"/>
          </p:nvPr>
        </p:nvSpPr>
        <p:spPr/>
        <p:txBody>
          <a:bodyPr/>
          <a:lstStyle/>
          <a:p>
            <a:fld id="{786EDC5F-0589-4B61-B7E9-B4C69DD5F9AC}" type="datetimeFigureOut">
              <a:rPr lang="en-US" smtClean="0"/>
              <a:t>6/24/2021</a:t>
            </a:fld>
            <a:endParaRPr lang="en-US"/>
          </a:p>
        </p:txBody>
      </p:sp>
      <p:sp>
        <p:nvSpPr>
          <p:cNvPr id="4" name="Footer Placeholder 3">
            <a:extLst>
              <a:ext uri="{FF2B5EF4-FFF2-40B4-BE49-F238E27FC236}">
                <a16:creationId xmlns:a16="http://schemas.microsoft.com/office/drawing/2014/main" id="{2EA9355B-516C-40FA-9308-49A0D25F6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EE5314-969C-435F-9D5C-1128D1BEB0D7}"/>
              </a:ext>
            </a:extLst>
          </p:cNvPr>
          <p:cNvSpPr>
            <a:spLocks noGrp="1"/>
          </p:cNvSpPr>
          <p:nvPr>
            <p:ph type="sldNum" sz="quarter" idx="12"/>
          </p:nvPr>
        </p:nvSpPr>
        <p:spPr/>
        <p:txBody>
          <a:bodyPr/>
          <a:lstStyle/>
          <a:p>
            <a:fld id="{5D4C59D1-A9E2-4542-8C5C-67A138F7A974}" type="slidenum">
              <a:rPr lang="en-US" smtClean="0"/>
              <a:t>‹#›</a:t>
            </a:fld>
            <a:endParaRPr lang="en-US"/>
          </a:p>
        </p:txBody>
      </p:sp>
    </p:spTree>
    <p:extLst>
      <p:ext uri="{BB962C8B-B14F-4D97-AF65-F5344CB8AC3E}">
        <p14:creationId xmlns:p14="http://schemas.microsoft.com/office/powerpoint/2010/main" val="284516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2495A6-2363-4B5C-AA54-ACAFFEEC3256}"/>
              </a:ext>
            </a:extLst>
          </p:cNvPr>
          <p:cNvSpPr>
            <a:spLocks noGrp="1"/>
          </p:cNvSpPr>
          <p:nvPr>
            <p:ph type="dt" sz="half" idx="10"/>
          </p:nvPr>
        </p:nvSpPr>
        <p:spPr/>
        <p:txBody>
          <a:bodyPr/>
          <a:lstStyle/>
          <a:p>
            <a:fld id="{786EDC5F-0589-4B61-B7E9-B4C69DD5F9AC}" type="datetimeFigureOut">
              <a:rPr lang="en-US" smtClean="0"/>
              <a:t>6/24/2021</a:t>
            </a:fld>
            <a:endParaRPr lang="en-US"/>
          </a:p>
        </p:txBody>
      </p:sp>
      <p:sp>
        <p:nvSpPr>
          <p:cNvPr id="3" name="Footer Placeholder 2">
            <a:extLst>
              <a:ext uri="{FF2B5EF4-FFF2-40B4-BE49-F238E27FC236}">
                <a16:creationId xmlns:a16="http://schemas.microsoft.com/office/drawing/2014/main" id="{3907D2ED-54FD-459B-BBE5-25552F49BA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3D643E-42C4-4BED-A6F6-6BEA4B56ED64}"/>
              </a:ext>
            </a:extLst>
          </p:cNvPr>
          <p:cNvSpPr>
            <a:spLocks noGrp="1"/>
          </p:cNvSpPr>
          <p:nvPr>
            <p:ph type="sldNum" sz="quarter" idx="12"/>
          </p:nvPr>
        </p:nvSpPr>
        <p:spPr/>
        <p:txBody>
          <a:bodyPr/>
          <a:lstStyle/>
          <a:p>
            <a:fld id="{5D4C59D1-A9E2-4542-8C5C-67A138F7A974}" type="slidenum">
              <a:rPr lang="en-US" smtClean="0"/>
              <a:t>‹#›</a:t>
            </a:fld>
            <a:endParaRPr lang="en-US"/>
          </a:p>
        </p:txBody>
      </p:sp>
    </p:spTree>
    <p:extLst>
      <p:ext uri="{BB962C8B-B14F-4D97-AF65-F5344CB8AC3E}">
        <p14:creationId xmlns:p14="http://schemas.microsoft.com/office/powerpoint/2010/main" val="1340621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78383-C44F-48FF-A24A-EF76A81A55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C41C65-8A9A-441D-A314-EC49CC571C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8B5E50-96C5-4E30-A06D-39905EB10C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D4205E-F020-4CC4-87EC-F7E831AE6F07}"/>
              </a:ext>
            </a:extLst>
          </p:cNvPr>
          <p:cNvSpPr>
            <a:spLocks noGrp="1"/>
          </p:cNvSpPr>
          <p:nvPr>
            <p:ph type="dt" sz="half" idx="10"/>
          </p:nvPr>
        </p:nvSpPr>
        <p:spPr/>
        <p:txBody>
          <a:bodyPr/>
          <a:lstStyle/>
          <a:p>
            <a:fld id="{786EDC5F-0589-4B61-B7E9-B4C69DD5F9AC}" type="datetimeFigureOut">
              <a:rPr lang="en-US" smtClean="0"/>
              <a:t>6/24/2021</a:t>
            </a:fld>
            <a:endParaRPr lang="en-US"/>
          </a:p>
        </p:txBody>
      </p:sp>
      <p:sp>
        <p:nvSpPr>
          <p:cNvPr id="6" name="Footer Placeholder 5">
            <a:extLst>
              <a:ext uri="{FF2B5EF4-FFF2-40B4-BE49-F238E27FC236}">
                <a16:creationId xmlns:a16="http://schemas.microsoft.com/office/drawing/2014/main" id="{70BBCF28-10FC-4F97-AA93-EA8D0C7E8D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A7E620-4F5B-4479-BDC2-578DAFA6D966}"/>
              </a:ext>
            </a:extLst>
          </p:cNvPr>
          <p:cNvSpPr>
            <a:spLocks noGrp="1"/>
          </p:cNvSpPr>
          <p:nvPr>
            <p:ph type="sldNum" sz="quarter" idx="12"/>
          </p:nvPr>
        </p:nvSpPr>
        <p:spPr/>
        <p:txBody>
          <a:bodyPr/>
          <a:lstStyle/>
          <a:p>
            <a:fld id="{5D4C59D1-A9E2-4542-8C5C-67A138F7A974}" type="slidenum">
              <a:rPr lang="en-US" smtClean="0"/>
              <a:t>‹#›</a:t>
            </a:fld>
            <a:endParaRPr lang="en-US"/>
          </a:p>
        </p:txBody>
      </p:sp>
    </p:spTree>
    <p:extLst>
      <p:ext uri="{BB962C8B-B14F-4D97-AF65-F5344CB8AC3E}">
        <p14:creationId xmlns:p14="http://schemas.microsoft.com/office/powerpoint/2010/main" val="653130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AF08-B0EA-4B12-9F4C-2F9789FDA2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1A6F3B-5BDD-4AB1-85EB-4890BC16BE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7FF308-968B-4247-B0EA-87863DD3C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9B25A9-3126-47BA-B104-1BA1341D43E1}"/>
              </a:ext>
            </a:extLst>
          </p:cNvPr>
          <p:cNvSpPr>
            <a:spLocks noGrp="1"/>
          </p:cNvSpPr>
          <p:nvPr>
            <p:ph type="dt" sz="half" idx="10"/>
          </p:nvPr>
        </p:nvSpPr>
        <p:spPr/>
        <p:txBody>
          <a:bodyPr/>
          <a:lstStyle/>
          <a:p>
            <a:fld id="{786EDC5F-0589-4B61-B7E9-B4C69DD5F9AC}" type="datetimeFigureOut">
              <a:rPr lang="en-US" smtClean="0"/>
              <a:t>6/24/2021</a:t>
            </a:fld>
            <a:endParaRPr lang="en-US"/>
          </a:p>
        </p:txBody>
      </p:sp>
      <p:sp>
        <p:nvSpPr>
          <p:cNvPr id="6" name="Footer Placeholder 5">
            <a:extLst>
              <a:ext uri="{FF2B5EF4-FFF2-40B4-BE49-F238E27FC236}">
                <a16:creationId xmlns:a16="http://schemas.microsoft.com/office/drawing/2014/main" id="{8058A11A-FA2C-4B31-A918-95B25F5B9E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D65CC4-5B73-412F-9CB2-567FD169063F}"/>
              </a:ext>
            </a:extLst>
          </p:cNvPr>
          <p:cNvSpPr>
            <a:spLocks noGrp="1"/>
          </p:cNvSpPr>
          <p:nvPr>
            <p:ph type="sldNum" sz="quarter" idx="12"/>
          </p:nvPr>
        </p:nvSpPr>
        <p:spPr/>
        <p:txBody>
          <a:bodyPr/>
          <a:lstStyle/>
          <a:p>
            <a:fld id="{5D4C59D1-A9E2-4542-8C5C-67A138F7A974}" type="slidenum">
              <a:rPr lang="en-US" smtClean="0"/>
              <a:t>‹#›</a:t>
            </a:fld>
            <a:endParaRPr lang="en-US"/>
          </a:p>
        </p:txBody>
      </p:sp>
    </p:spTree>
    <p:extLst>
      <p:ext uri="{BB962C8B-B14F-4D97-AF65-F5344CB8AC3E}">
        <p14:creationId xmlns:p14="http://schemas.microsoft.com/office/powerpoint/2010/main" val="831003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2E9565-D087-4F1D-B67B-41CD64DB66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6CFC47-E8C2-426A-99F6-67F98A0A03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19AEE-68F0-415A-819C-1FF1BF35ED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EDC5F-0589-4B61-B7E9-B4C69DD5F9AC}" type="datetimeFigureOut">
              <a:rPr lang="en-US" smtClean="0"/>
              <a:t>6/24/2021</a:t>
            </a:fld>
            <a:endParaRPr lang="en-US"/>
          </a:p>
        </p:txBody>
      </p:sp>
      <p:sp>
        <p:nvSpPr>
          <p:cNvPr id="5" name="Footer Placeholder 4">
            <a:extLst>
              <a:ext uri="{FF2B5EF4-FFF2-40B4-BE49-F238E27FC236}">
                <a16:creationId xmlns:a16="http://schemas.microsoft.com/office/drawing/2014/main" id="{A904D320-5FF8-4E4D-A3C4-F96364FA29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B008E6-A60F-44AF-9E89-2B5B5AB0B2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C59D1-A9E2-4542-8C5C-67A138F7A974}" type="slidenum">
              <a:rPr lang="en-US" smtClean="0"/>
              <a:t>‹#›</a:t>
            </a:fld>
            <a:endParaRPr lang="en-US"/>
          </a:p>
        </p:txBody>
      </p:sp>
    </p:spTree>
    <p:extLst>
      <p:ext uri="{BB962C8B-B14F-4D97-AF65-F5344CB8AC3E}">
        <p14:creationId xmlns:p14="http://schemas.microsoft.com/office/powerpoint/2010/main" val="1463976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957E41-60A4-4BA9-82C2-C52A2CB266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A2257A-E662-4AB0-BFBC-B894F05948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71BD41-922D-495A-AE71-40D0FDECFB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1CD57A-F094-4F1C-9F28-CF4A18A9FB67}" type="datetimeFigureOut">
              <a:rPr lang="en-US" smtClean="0"/>
              <a:t>6/24/2021</a:t>
            </a:fld>
            <a:endParaRPr lang="en-US"/>
          </a:p>
        </p:txBody>
      </p:sp>
      <p:sp>
        <p:nvSpPr>
          <p:cNvPr id="5" name="Footer Placeholder 4">
            <a:extLst>
              <a:ext uri="{FF2B5EF4-FFF2-40B4-BE49-F238E27FC236}">
                <a16:creationId xmlns:a16="http://schemas.microsoft.com/office/drawing/2014/main" id="{C5D966C3-2004-404F-A875-EA9802E134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EC975-E906-4A7A-92C5-C099B26BEC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A8FEEC-F20E-4D60-BA8A-760AFBBBD50D}" type="slidenum">
              <a:rPr lang="en-US" smtClean="0"/>
              <a:t>‹#›</a:t>
            </a:fld>
            <a:endParaRPr lang="en-US"/>
          </a:p>
        </p:txBody>
      </p:sp>
    </p:spTree>
    <p:extLst>
      <p:ext uri="{BB962C8B-B14F-4D97-AF65-F5344CB8AC3E}">
        <p14:creationId xmlns:p14="http://schemas.microsoft.com/office/powerpoint/2010/main" val="108401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hyperlink" Target="https://pixabay.com/vectors/continents-world-map-earth-outline-28616/" TargetMode="Externa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5.sv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hyperlink" Target="https://pixabay.com/vectors/continents-world-map-earth-outline-28616/" TargetMode="Externa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sv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hyperlink" Target="https://travel.state.gov/content/travel/en/News/visas-news/national-interest-exceptions-for-certain-travelers-from-china-Iran-india-brazil-south-africa-schengen-area-united-kingdom-and-ireland.html" TargetMode="External"/><Relationship Id="rId4" Type="http://schemas.openxmlformats.org/officeDocument/2006/relationships/hyperlink" Target="https://pixabay.com/vectors/continents-world-map-earth-outline-28616/" TargetMode="External"/><Relationship Id="rId9"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mailto:taylorm@usf.edu"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8" Type="http://schemas.openxmlformats.org/officeDocument/2006/relationships/hyperlink" Target="https://extranet.who.int/pqweb/vaccines/covid-19-vaccines" TargetMode="External"/><Relationship Id="rId3" Type="http://schemas.openxmlformats.org/officeDocument/2006/relationships/image" Target="../media/image7.png"/><Relationship Id="rId7" Type="http://schemas.openxmlformats.org/officeDocument/2006/relationships/hyperlink" Target="https://www.fda.gov/emergency-preparedness-and-response/coronavirus-disease-2019-covid-19/covid-19-vaccines"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www.usf.edu/world/international-services/immigration/enrollmentguidance.aspx"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8" Type="http://schemas.openxmlformats.org/officeDocument/2006/relationships/image" Target="../media/image5.sv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hyperlink" Target="https://pixabay.com/vectors/continents-world-map-earth-outline-28616/" TargetMode="External"/><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www.usf.edu/coronavirus/returning-to-campus/travel.aspx" TargetMode="External"/><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5.sv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hyperlink" Target="https://pixabay.com/vectors/continents-world-map-earth-outline-28616/" TargetMode="External"/><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hyperlink" Target="https://www.flickr.com/photos/merrimack/8073792558" TargetMode="External"/><Relationship Id="rId3" Type="http://schemas.openxmlformats.org/officeDocument/2006/relationships/image" Target="../media/image7.png"/><Relationship Id="rId7"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hyperlink" Target="https://pxhere.com/en/photo/790485" TargetMode="External"/><Relationship Id="rId4" Type="http://schemas.openxmlformats.org/officeDocument/2006/relationships/image" Target="../media/image8.svg"/><Relationship Id="rId9" Type="http://schemas.openxmlformats.org/officeDocument/2006/relationships/image" Target="../media/image17.jpe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8" Type="http://schemas.openxmlformats.org/officeDocument/2006/relationships/image" Target="../media/image5.sv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hyperlink" Target="https://pixabay.com/vectors/continents-world-map-earth-outline-28616/" TargetMode="External"/><Relationship Id="rId9"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hyperlink" Target="https://veoci.com/v/p/120679/workflow/ru7xegcsjzxn" TargetMode="External"/><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form.jotformpro.com/71154011036945" TargetMode="External"/><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form.jotformpro.com/71154011036945" TargetMode="External"/><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sv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pixabay.com/vectors/continents-world-map-earth-outline-28616/" TargetMode="External"/><Relationship Id="rId9" Type="http://schemas.openxmlformats.org/officeDocument/2006/relationships/image" Target="../media/image10.svg"/></Relationships>
</file>

<file path=ppt/slides/_rels/slide8.xml.rels><?xml version="1.0" encoding="UTF-8" standalone="yes"?>
<Relationships xmlns="http://schemas.openxmlformats.org/package/2006/relationships"><Relationship Id="rId8" Type="http://schemas.openxmlformats.org/officeDocument/2006/relationships/image" Target="../media/image5.sv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hyperlink" Target="https://pixabay.com/vectors/continents-world-map-earth-outline-28616/" TargetMode="Externa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www.cdc.gov/coronavirus/2019-ncov/travelers/how-level-is-determined.html"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FDA7D3-0355-4856-A047-6D9EB5562690}"/>
              </a:ext>
            </a:extLst>
          </p:cNvPr>
          <p:cNvSpPr/>
          <p:nvPr/>
        </p:nvSpPr>
        <p:spPr>
          <a:xfrm>
            <a:off x="0" y="0"/>
            <a:ext cx="12192000" cy="3796937"/>
          </a:xfrm>
          <a:prstGeom prst="rect">
            <a:avLst/>
          </a:prstGeom>
          <a:solidFill>
            <a:srgbClr val="009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rade Gothic LT Std Bold" panose="00000800000000000000" pitchFamily="50" charset="0"/>
            </a:endParaRPr>
          </a:p>
        </p:txBody>
      </p:sp>
      <p:sp>
        <p:nvSpPr>
          <p:cNvPr id="5" name="Rectangle 4">
            <a:extLst>
              <a:ext uri="{FF2B5EF4-FFF2-40B4-BE49-F238E27FC236}">
                <a16:creationId xmlns:a16="http://schemas.microsoft.com/office/drawing/2014/main" id="{F0F418E8-0C34-4769-8C4D-4E800066DE6D}"/>
              </a:ext>
            </a:extLst>
          </p:cNvPr>
          <p:cNvSpPr/>
          <p:nvPr/>
        </p:nvSpPr>
        <p:spPr>
          <a:xfrm>
            <a:off x="0" y="6148251"/>
            <a:ext cx="12192000" cy="709749"/>
          </a:xfrm>
          <a:prstGeom prst="rect">
            <a:avLst/>
          </a:prstGeom>
          <a:solidFill>
            <a:srgbClr val="9CC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standing, sitting, bird, dark&#10;&#10;Description automatically generated">
            <a:extLst>
              <a:ext uri="{FF2B5EF4-FFF2-40B4-BE49-F238E27FC236}">
                <a16:creationId xmlns:a16="http://schemas.microsoft.com/office/drawing/2014/main" id="{D4672978-90EF-42EA-B910-A2C180A557B6}"/>
              </a:ext>
            </a:extLst>
          </p:cNvPr>
          <p:cNvPicPr>
            <a:picLocks noChangeAspect="1"/>
          </p:cNvPicPr>
          <p:nvPr/>
        </p:nvPicPr>
        <p:blipFill rotWithShape="1">
          <a:blip r:embed="rId2">
            <a:alphaModFix amt="70000"/>
            <a:biLevel thresh="75000"/>
            <a:extLst>
              <a:ext uri="{BEBA8EAE-BF5A-486C-A8C5-ECC9F3942E4B}">
                <a14:imgProps xmlns:a14="http://schemas.microsoft.com/office/drawing/2010/main">
                  <a14:imgLayer r:embed="rId3">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r="-2210"/>
          <a:stretch/>
        </p:blipFill>
        <p:spPr>
          <a:xfrm>
            <a:off x="4572424" y="286636"/>
            <a:ext cx="6096000" cy="3205761"/>
          </a:xfrm>
          <a:prstGeom prst="rect">
            <a:avLst/>
          </a:prstGeom>
        </p:spPr>
      </p:pic>
      <p:sp>
        <p:nvSpPr>
          <p:cNvPr id="8" name="TextBox 7">
            <a:extLst>
              <a:ext uri="{FF2B5EF4-FFF2-40B4-BE49-F238E27FC236}">
                <a16:creationId xmlns:a16="http://schemas.microsoft.com/office/drawing/2014/main" id="{5CDAD8D1-7910-4B6C-898D-12DEB08020B6}"/>
              </a:ext>
            </a:extLst>
          </p:cNvPr>
          <p:cNvSpPr txBox="1"/>
          <p:nvPr/>
        </p:nvSpPr>
        <p:spPr>
          <a:xfrm>
            <a:off x="168670" y="3010015"/>
            <a:ext cx="8115300" cy="830997"/>
          </a:xfrm>
          <a:prstGeom prst="rect">
            <a:avLst/>
          </a:prstGeom>
          <a:noFill/>
        </p:spPr>
        <p:txBody>
          <a:bodyPr wrap="square">
            <a:spAutoFit/>
          </a:bodyPr>
          <a:lstStyle/>
          <a:p>
            <a:r>
              <a:rPr lang="en-US" sz="4800">
                <a:solidFill>
                  <a:schemeClr val="bg1"/>
                </a:solidFill>
                <a:latin typeface="Arial Black" panose="020B0A04020102020204" pitchFamily="34" charset="0"/>
                <a:cs typeface="Aharoni" panose="02010803020104030203" pitchFamily="2" charset="-79"/>
              </a:rPr>
              <a:t>JUNE 2021</a:t>
            </a:r>
          </a:p>
        </p:txBody>
      </p:sp>
      <p:grpSp>
        <p:nvGrpSpPr>
          <p:cNvPr id="10" name="Group 9">
            <a:extLst>
              <a:ext uri="{FF2B5EF4-FFF2-40B4-BE49-F238E27FC236}">
                <a16:creationId xmlns:a16="http://schemas.microsoft.com/office/drawing/2014/main" id="{98469E27-EC46-4094-A66A-583544B20389}"/>
              </a:ext>
            </a:extLst>
          </p:cNvPr>
          <p:cNvGrpSpPr>
            <a:grpSpLocks noChangeAspect="1"/>
          </p:cNvGrpSpPr>
          <p:nvPr/>
        </p:nvGrpSpPr>
        <p:grpSpPr>
          <a:xfrm>
            <a:off x="7876674" y="2094591"/>
            <a:ext cx="3745984" cy="4261859"/>
            <a:chOff x="-110440" y="387444"/>
            <a:chExt cx="2997514" cy="3498755"/>
          </a:xfrm>
        </p:grpSpPr>
        <p:pic>
          <p:nvPicPr>
            <p:cNvPr id="11" name="Graphic 10" descr="Satellite dish outline">
              <a:extLst>
                <a:ext uri="{FF2B5EF4-FFF2-40B4-BE49-F238E27FC236}">
                  <a16:creationId xmlns:a16="http://schemas.microsoft.com/office/drawing/2014/main" id="{5AFE17CD-994A-4D8C-BCE7-97F5A8A154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440" y="1001262"/>
              <a:ext cx="2884937" cy="2884937"/>
            </a:xfrm>
            <a:prstGeom prst="rect">
              <a:avLst/>
            </a:prstGeom>
          </p:spPr>
        </p:pic>
        <p:grpSp>
          <p:nvGrpSpPr>
            <p:cNvPr id="12" name="Group 11">
              <a:extLst>
                <a:ext uri="{FF2B5EF4-FFF2-40B4-BE49-F238E27FC236}">
                  <a16:creationId xmlns:a16="http://schemas.microsoft.com/office/drawing/2014/main" id="{BA53F6E5-8C67-45F1-9F55-BC8753039196}"/>
                </a:ext>
              </a:extLst>
            </p:cNvPr>
            <p:cNvGrpSpPr/>
            <p:nvPr/>
          </p:nvGrpSpPr>
          <p:grpSpPr>
            <a:xfrm>
              <a:off x="1833844" y="387444"/>
              <a:ext cx="1053230" cy="1436334"/>
              <a:chOff x="1929638" y="291650"/>
              <a:chExt cx="1053230" cy="1436334"/>
            </a:xfrm>
          </p:grpSpPr>
          <p:pic>
            <p:nvPicPr>
              <p:cNvPr id="13" name="Graphic 12" descr="Cell Tower outline">
                <a:extLst>
                  <a:ext uri="{FF2B5EF4-FFF2-40B4-BE49-F238E27FC236}">
                    <a16:creationId xmlns:a16="http://schemas.microsoft.com/office/drawing/2014/main" id="{C9F015F4-86AB-4B49-AC25-C9FEFB3B246C}"/>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62155" t="6130" r="18909" b="52349"/>
              <a:stretch/>
            </p:blipFill>
            <p:spPr>
              <a:xfrm rot="19428185">
                <a:off x="2335597" y="291650"/>
                <a:ext cx="647271" cy="1419225"/>
              </a:xfrm>
              <a:prstGeom prst="rect">
                <a:avLst/>
              </a:prstGeom>
            </p:spPr>
          </p:pic>
          <p:sp>
            <p:nvSpPr>
              <p:cNvPr id="14" name="Arc 13">
                <a:extLst>
                  <a:ext uri="{FF2B5EF4-FFF2-40B4-BE49-F238E27FC236}">
                    <a16:creationId xmlns:a16="http://schemas.microsoft.com/office/drawing/2014/main" id="{A25A59D6-03CE-4497-80C4-4D89ADF4167A}"/>
                  </a:ext>
                </a:extLst>
              </p:cNvPr>
              <p:cNvSpPr/>
              <p:nvPr/>
            </p:nvSpPr>
            <p:spPr>
              <a:xfrm rot="21104618">
                <a:off x="1929638" y="1081270"/>
                <a:ext cx="562804" cy="646714"/>
              </a:xfrm>
              <a:prstGeom prst="arc">
                <a:avLst>
                  <a:gd name="adj1" fmla="val 16483929"/>
                  <a:gd name="adj2" fmla="val 796842"/>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pic>
        <p:nvPicPr>
          <p:cNvPr id="17" name="Picture 16" descr="Text&#10;&#10;Description automatically generated with medium confidence">
            <a:extLst>
              <a:ext uri="{FF2B5EF4-FFF2-40B4-BE49-F238E27FC236}">
                <a16:creationId xmlns:a16="http://schemas.microsoft.com/office/drawing/2014/main" id="{8305133E-8CAF-40BB-96FE-1FE5C9FDD42A}"/>
              </a:ext>
            </a:extLst>
          </p:cNvPr>
          <p:cNvPicPr>
            <a:picLocks noChangeAspect="1"/>
          </p:cNvPicPr>
          <p:nvPr/>
        </p:nvPicPr>
        <p:blipFill rotWithShape="1">
          <a:blip r:embed="rId9">
            <a:extLst>
              <a:ext uri="{28A0092B-C50C-407E-A947-70E740481C1C}">
                <a14:useLocalDpi xmlns:a14="http://schemas.microsoft.com/office/drawing/2010/main" val="0"/>
              </a:ext>
            </a:extLst>
          </a:blip>
          <a:srcRect b="21406"/>
          <a:stretch/>
        </p:blipFill>
        <p:spPr>
          <a:xfrm>
            <a:off x="164383" y="6297390"/>
            <a:ext cx="2312117" cy="455835"/>
          </a:xfrm>
          <a:prstGeom prst="rect">
            <a:avLst/>
          </a:prstGeom>
        </p:spPr>
      </p:pic>
      <p:sp>
        <p:nvSpPr>
          <p:cNvPr id="18" name="TextBox 17">
            <a:extLst>
              <a:ext uri="{FF2B5EF4-FFF2-40B4-BE49-F238E27FC236}">
                <a16:creationId xmlns:a16="http://schemas.microsoft.com/office/drawing/2014/main" id="{3B507959-97FC-4A4B-97AA-BEF03F0BD32D}"/>
              </a:ext>
            </a:extLst>
          </p:cNvPr>
          <p:cNvSpPr txBox="1"/>
          <p:nvPr/>
        </p:nvSpPr>
        <p:spPr>
          <a:xfrm>
            <a:off x="2993810" y="6390065"/>
            <a:ext cx="4963859" cy="307777"/>
          </a:xfrm>
          <a:prstGeom prst="rect">
            <a:avLst/>
          </a:prstGeom>
          <a:noFill/>
        </p:spPr>
        <p:txBody>
          <a:bodyPr wrap="square" rtlCol="0">
            <a:spAutoFit/>
          </a:bodyPr>
          <a:lstStyle/>
          <a:p>
            <a:r>
              <a:rPr lang="en-US" sz="1400" b="1">
                <a:latin typeface="Arial" panose="020B0604020202020204" pitchFamily="34" charset="0"/>
                <a:cs typeface="Arial" panose="020B0604020202020204" pitchFamily="34" charset="0"/>
              </a:rPr>
              <a:t>USF WORLD     USF ADMISSIONS     USF HEALTH</a:t>
            </a:r>
          </a:p>
        </p:txBody>
      </p:sp>
      <p:sp>
        <p:nvSpPr>
          <p:cNvPr id="16" name="TextBox 15">
            <a:extLst>
              <a:ext uri="{FF2B5EF4-FFF2-40B4-BE49-F238E27FC236}">
                <a16:creationId xmlns:a16="http://schemas.microsoft.com/office/drawing/2014/main" id="{2506B1CB-A351-4D76-A758-968B12DF5950}"/>
              </a:ext>
            </a:extLst>
          </p:cNvPr>
          <p:cNvSpPr txBox="1"/>
          <p:nvPr/>
        </p:nvSpPr>
        <p:spPr>
          <a:xfrm>
            <a:off x="260497" y="3981060"/>
            <a:ext cx="8023473" cy="2123658"/>
          </a:xfrm>
          <a:prstGeom prst="rect">
            <a:avLst/>
          </a:prstGeom>
          <a:noFill/>
        </p:spPr>
        <p:txBody>
          <a:bodyPr wrap="square" lIns="91440" tIns="45720" rIns="91440" bIns="45720" anchor="t">
            <a:spAutoFit/>
          </a:bodyPr>
          <a:lstStyle/>
          <a:p>
            <a:r>
              <a:rPr lang="en-US" sz="4400">
                <a:latin typeface="Arial Black"/>
                <a:cs typeface="Aharoni"/>
              </a:rPr>
              <a:t>GLOBAL COLLEGE </a:t>
            </a:r>
          </a:p>
          <a:p>
            <a:r>
              <a:rPr lang="en-US" sz="4400">
                <a:latin typeface="Arial Black"/>
                <a:cs typeface="Aharoni"/>
              </a:rPr>
              <a:t>REPRESENTATIVES MEETING</a:t>
            </a:r>
          </a:p>
        </p:txBody>
      </p:sp>
    </p:spTree>
    <p:extLst>
      <p:ext uri="{BB962C8B-B14F-4D97-AF65-F5344CB8AC3E}">
        <p14:creationId xmlns:p14="http://schemas.microsoft.com/office/powerpoint/2010/main" val="1011132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FDA7D3-0355-4856-A047-6D9EB5562690}"/>
              </a:ext>
            </a:extLst>
          </p:cNvPr>
          <p:cNvSpPr/>
          <p:nvPr/>
        </p:nvSpPr>
        <p:spPr>
          <a:xfrm>
            <a:off x="0" y="0"/>
            <a:ext cx="12192000" cy="3796937"/>
          </a:xfrm>
          <a:prstGeom prst="rect">
            <a:avLst/>
          </a:prstGeom>
          <a:solidFill>
            <a:srgbClr val="009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rade Gothic LT Std Bold" panose="00000800000000000000" pitchFamily="50" charset="0"/>
            </a:endParaRPr>
          </a:p>
        </p:txBody>
      </p:sp>
      <p:sp>
        <p:nvSpPr>
          <p:cNvPr id="5" name="Rectangle 4">
            <a:extLst>
              <a:ext uri="{FF2B5EF4-FFF2-40B4-BE49-F238E27FC236}">
                <a16:creationId xmlns:a16="http://schemas.microsoft.com/office/drawing/2014/main" id="{F0F418E8-0C34-4769-8C4D-4E800066DE6D}"/>
              </a:ext>
            </a:extLst>
          </p:cNvPr>
          <p:cNvSpPr/>
          <p:nvPr/>
        </p:nvSpPr>
        <p:spPr>
          <a:xfrm>
            <a:off x="0" y="6148251"/>
            <a:ext cx="12192000" cy="709749"/>
          </a:xfrm>
          <a:prstGeom prst="rect">
            <a:avLst/>
          </a:prstGeom>
          <a:solidFill>
            <a:srgbClr val="9CC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standing, sitting, bird, dark&#10;&#10;Description automatically generated">
            <a:extLst>
              <a:ext uri="{FF2B5EF4-FFF2-40B4-BE49-F238E27FC236}">
                <a16:creationId xmlns:a16="http://schemas.microsoft.com/office/drawing/2014/main" id="{D4672978-90EF-42EA-B910-A2C180A557B6}"/>
              </a:ext>
            </a:extLst>
          </p:cNvPr>
          <p:cNvPicPr>
            <a:picLocks noChangeAspect="1"/>
          </p:cNvPicPr>
          <p:nvPr/>
        </p:nvPicPr>
        <p:blipFill rotWithShape="1">
          <a:blip r:embed="rId2">
            <a:alphaModFix amt="70000"/>
            <a:biLevel thresh="75000"/>
            <a:extLst>
              <a:ext uri="{BEBA8EAE-BF5A-486C-A8C5-ECC9F3942E4B}">
                <a14:imgProps xmlns:a14="http://schemas.microsoft.com/office/drawing/2010/main">
                  <a14:imgLayer r:embed="rId3">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r="-2210"/>
          <a:stretch/>
        </p:blipFill>
        <p:spPr>
          <a:xfrm>
            <a:off x="4572424" y="286636"/>
            <a:ext cx="6096000" cy="3205761"/>
          </a:xfrm>
          <a:prstGeom prst="rect">
            <a:avLst/>
          </a:prstGeom>
        </p:spPr>
      </p:pic>
      <p:sp>
        <p:nvSpPr>
          <p:cNvPr id="8" name="TextBox 7">
            <a:extLst>
              <a:ext uri="{FF2B5EF4-FFF2-40B4-BE49-F238E27FC236}">
                <a16:creationId xmlns:a16="http://schemas.microsoft.com/office/drawing/2014/main" id="{5CDAD8D1-7910-4B6C-898D-12DEB08020B6}"/>
              </a:ext>
            </a:extLst>
          </p:cNvPr>
          <p:cNvSpPr txBox="1"/>
          <p:nvPr/>
        </p:nvSpPr>
        <p:spPr>
          <a:xfrm>
            <a:off x="105739" y="3135217"/>
            <a:ext cx="8752039" cy="1323439"/>
          </a:xfrm>
          <a:prstGeom prst="rect">
            <a:avLst/>
          </a:prstGeom>
          <a:noFill/>
        </p:spPr>
        <p:txBody>
          <a:bodyPr wrap="square" lIns="91440" tIns="45720" rIns="91440" bIns="45720" anchor="t">
            <a:spAutoFit/>
          </a:bodyPr>
          <a:lstStyle/>
          <a:p>
            <a:r>
              <a:rPr lang="en-US" sz="4000">
                <a:solidFill>
                  <a:schemeClr val="bg1"/>
                </a:solidFill>
                <a:latin typeface="Arial Black"/>
                <a:cs typeface="Aharoni"/>
              </a:rPr>
              <a:t>OFFICE OF </a:t>
            </a:r>
            <a:endParaRPr lang="en-US" sz="4000">
              <a:solidFill>
                <a:schemeClr val="bg1"/>
              </a:solidFill>
              <a:latin typeface="Arial Black" panose="020B0A04020102020204" pitchFamily="34" charset="0"/>
              <a:cs typeface="Aharoni" panose="02010803020104030203" pitchFamily="2" charset="-79"/>
            </a:endParaRPr>
          </a:p>
          <a:p>
            <a:r>
              <a:rPr lang="en-US" sz="4000">
                <a:latin typeface="Arial Black"/>
                <a:cs typeface="Aharoni"/>
              </a:rPr>
              <a:t>INTERNATIONAL SERVICES </a:t>
            </a:r>
            <a:endParaRPr lang="en-US" sz="4000">
              <a:latin typeface="Arial Black" panose="020B0A04020102020204" pitchFamily="34" charset="0"/>
              <a:cs typeface="Aharoni" panose="02010803020104030203" pitchFamily="2" charset="-79"/>
            </a:endParaRPr>
          </a:p>
        </p:txBody>
      </p:sp>
      <p:grpSp>
        <p:nvGrpSpPr>
          <p:cNvPr id="10" name="Group 9">
            <a:extLst>
              <a:ext uri="{FF2B5EF4-FFF2-40B4-BE49-F238E27FC236}">
                <a16:creationId xmlns:a16="http://schemas.microsoft.com/office/drawing/2014/main" id="{98469E27-EC46-4094-A66A-583544B20389}"/>
              </a:ext>
            </a:extLst>
          </p:cNvPr>
          <p:cNvGrpSpPr>
            <a:grpSpLocks noChangeAspect="1"/>
          </p:cNvGrpSpPr>
          <p:nvPr/>
        </p:nvGrpSpPr>
        <p:grpSpPr>
          <a:xfrm>
            <a:off x="7876674" y="2094591"/>
            <a:ext cx="3745984" cy="4261859"/>
            <a:chOff x="-110440" y="387444"/>
            <a:chExt cx="2997514" cy="3498755"/>
          </a:xfrm>
        </p:grpSpPr>
        <p:pic>
          <p:nvPicPr>
            <p:cNvPr id="11" name="Graphic 10" descr="Satellite dish outline">
              <a:extLst>
                <a:ext uri="{FF2B5EF4-FFF2-40B4-BE49-F238E27FC236}">
                  <a16:creationId xmlns:a16="http://schemas.microsoft.com/office/drawing/2014/main" id="{5AFE17CD-994A-4D8C-BCE7-97F5A8A154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440" y="1001262"/>
              <a:ext cx="2884937" cy="2884937"/>
            </a:xfrm>
            <a:prstGeom prst="rect">
              <a:avLst/>
            </a:prstGeom>
          </p:spPr>
        </p:pic>
        <p:grpSp>
          <p:nvGrpSpPr>
            <p:cNvPr id="12" name="Group 11">
              <a:extLst>
                <a:ext uri="{FF2B5EF4-FFF2-40B4-BE49-F238E27FC236}">
                  <a16:creationId xmlns:a16="http://schemas.microsoft.com/office/drawing/2014/main" id="{BA53F6E5-8C67-45F1-9F55-BC8753039196}"/>
                </a:ext>
              </a:extLst>
            </p:cNvPr>
            <p:cNvGrpSpPr/>
            <p:nvPr/>
          </p:nvGrpSpPr>
          <p:grpSpPr>
            <a:xfrm>
              <a:off x="1833844" y="387444"/>
              <a:ext cx="1053230" cy="1436334"/>
              <a:chOff x="1929638" y="291650"/>
              <a:chExt cx="1053230" cy="1436334"/>
            </a:xfrm>
          </p:grpSpPr>
          <p:pic>
            <p:nvPicPr>
              <p:cNvPr id="13" name="Graphic 12" descr="Cell Tower outline">
                <a:extLst>
                  <a:ext uri="{FF2B5EF4-FFF2-40B4-BE49-F238E27FC236}">
                    <a16:creationId xmlns:a16="http://schemas.microsoft.com/office/drawing/2014/main" id="{C9F015F4-86AB-4B49-AC25-C9FEFB3B246C}"/>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62155" t="6130" r="18909" b="52349"/>
              <a:stretch/>
            </p:blipFill>
            <p:spPr>
              <a:xfrm rot="19428185">
                <a:off x="2335597" y="291650"/>
                <a:ext cx="647271" cy="1419225"/>
              </a:xfrm>
              <a:prstGeom prst="rect">
                <a:avLst/>
              </a:prstGeom>
            </p:spPr>
          </p:pic>
          <p:sp>
            <p:nvSpPr>
              <p:cNvPr id="14" name="Arc 13">
                <a:extLst>
                  <a:ext uri="{FF2B5EF4-FFF2-40B4-BE49-F238E27FC236}">
                    <a16:creationId xmlns:a16="http://schemas.microsoft.com/office/drawing/2014/main" id="{A25A59D6-03CE-4497-80C4-4D89ADF4167A}"/>
                  </a:ext>
                </a:extLst>
              </p:cNvPr>
              <p:cNvSpPr/>
              <p:nvPr/>
            </p:nvSpPr>
            <p:spPr>
              <a:xfrm rot="21104618">
                <a:off x="1929638" y="1081270"/>
                <a:ext cx="562804" cy="646714"/>
              </a:xfrm>
              <a:prstGeom prst="arc">
                <a:avLst>
                  <a:gd name="adj1" fmla="val 16483929"/>
                  <a:gd name="adj2" fmla="val 796842"/>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pic>
        <p:nvPicPr>
          <p:cNvPr id="17" name="Picture 16" descr="Text&#10;&#10;Description automatically generated with medium confidence">
            <a:extLst>
              <a:ext uri="{FF2B5EF4-FFF2-40B4-BE49-F238E27FC236}">
                <a16:creationId xmlns:a16="http://schemas.microsoft.com/office/drawing/2014/main" id="{8305133E-8CAF-40BB-96FE-1FE5C9FDD42A}"/>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b="21406"/>
          <a:stretch/>
        </p:blipFill>
        <p:spPr>
          <a:xfrm>
            <a:off x="164383" y="6297390"/>
            <a:ext cx="2312117" cy="455835"/>
          </a:xfrm>
          <a:prstGeom prst="rect">
            <a:avLst/>
          </a:prstGeom>
        </p:spPr>
      </p:pic>
      <p:sp>
        <p:nvSpPr>
          <p:cNvPr id="18" name="TextBox 17">
            <a:extLst>
              <a:ext uri="{FF2B5EF4-FFF2-40B4-BE49-F238E27FC236}">
                <a16:creationId xmlns:a16="http://schemas.microsoft.com/office/drawing/2014/main" id="{3B507959-97FC-4A4B-97AA-BEF03F0BD32D}"/>
              </a:ext>
            </a:extLst>
          </p:cNvPr>
          <p:cNvSpPr txBox="1"/>
          <p:nvPr/>
        </p:nvSpPr>
        <p:spPr>
          <a:xfrm>
            <a:off x="2993810" y="6390065"/>
            <a:ext cx="4963859" cy="307777"/>
          </a:xfrm>
          <a:prstGeom prst="rect">
            <a:avLst/>
          </a:prstGeom>
          <a:noFill/>
        </p:spPr>
        <p:txBody>
          <a:bodyPr wrap="square" rtlCol="0">
            <a:spAutoFit/>
          </a:bodyPr>
          <a:lstStyle/>
          <a:p>
            <a:r>
              <a:rPr lang="en-US" sz="1400" b="1">
                <a:latin typeface="Arial" panose="020B0604020202020204" pitchFamily="34" charset="0"/>
                <a:cs typeface="Arial" panose="020B0604020202020204" pitchFamily="34" charset="0"/>
              </a:rPr>
              <a:t>USF WORLD     USF ADMISSIONS     USF HEALTH</a:t>
            </a:r>
          </a:p>
        </p:txBody>
      </p:sp>
    </p:spTree>
    <p:extLst>
      <p:ext uri="{BB962C8B-B14F-4D97-AF65-F5344CB8AC3E}">
        <p14:creationId xmlns:p14="http://schemas.microsoft.com/office/powerpoint/2010/main" val="3316787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FDA7D3-0355-4856-A047-6D9EB5562690}"/>
              </a:ext>
            </a:extLst>
          </p:cNvPr>
          <p:cNvSpPr/>
          <p:nvPr/>
        </p:nvSpPr>
        <p:spPr>
          <a:xfrm>
            <a:off x="0" y="0"/>
            <a:ext cx="3657600" cy="6148251"/>
          </a:xfrm>
          <a:prstGeom prst="rect">
            <a:avLst/>
          </a:prstGeom>
          <a:solidFill>
            <a:srgbClr val="466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rade Gothic LT Std Bold" panose="00000800000000000000" pitchFamily="50" charset="0"/>
            </a:endParaRPr>
          </a:p>
        </p:txBody>
      </p:sp>
      <p:pic>
        <p:nvPicPr>
          <p:cNvPr id="15" name="Picture 14" descr="A picture containing standing, sitting, bird, dark&#10;&#10;Description automatically generated">
            <a:extLst>
              <a:ext uri="{FF2B5EF4-FFF2-40B4-BE49-F238E27FC236}">
                <a16:creationId xmlns:a16="http://schemas.microsoft.com/office/drawing/2014/main" id="{D4672978-90EF-42EA-B910-A2C180A557B6}"/>
              </a:ext>
            </a:extLst>
          </p:cNvPr>
          <p:cNvPicPr>
            <a:picLocks noChangeAspect="1"/>
          </p:cNvPicPr>
          <p:nvPr/>
        </p:nvPicPr>
        <p:blipFill rotWithShape="1">
          <a:blip r:embed="rId2">
            <a:alphaModFix amt="70000"/>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r="-2210"/>
          <a:stretch/>
        </p:blipFill>
        <p:spPr>
          <a:xfrm>
            <a:off x="5275561" y="1641988"/>
            <a:ext cx="5674350" cy="2984024"/>
          </a:xfrm>
          <a:prstGeom prst="rect">
            <a:avLst/>
          </a:prstGeom>
        </p:spPr>
      </p:pic>
      <p:sp>
        <p:nvSpPr>
          <p:cNvPr id="13" name="TextBox 12">
            <a:extLst>
              <a:ext uri="{FF2B5EF4-FFF2-40B4-BE49-F238E27FC236}">
                <a16:creationId xmlns:a16="http://schemas.microsoft.com/office/drawing/2014/main" id="{C89BED82-C975-410B-802D-651FD60531F7}"/>
              </a:ext>
            </a:extLst>
          </p:cNvPr>
          <p:cNvSpPr txBox="1"/>
          <p:nvPr/>
        </p:nvSpPr>
        <p:spPr>
          <a:xfrm>
            <a:off x="241908" y="292088"/>
            <a:ext cx="3215219" cy="3970318"/>
          </a:xfrm>
          <a:prstGeom prst="rect">
            <a:avLst/>
          </a:prstGeom>
          <a:noFill/>
        </p:spPr>
        <p:txBody>
          <a:bodyPr wrap="square" lIns="91440" tIns="45720" rIns="91440" bIns="45720" anchor="t">
            <a:spAutoFit/>
          </a:bodyPr>
          <a:lstStyle/>
          <a:p>
            <a:pPr algn="ctr"/>
            <a:r>
              <a:rPr lang="en-US" sz="3600" b="1">
                <a:solidFill>
                  <a:schemeClr val="bg1"/>
                </a:solidFill>
                <a:latin typeface="Arial Black"/>
                <a:cs typeface="Arial"/>
              </a:rPr>
              <a:t>OIS</a:t>
            </a:r>
          </a:p>
          <a:p>
            <a:pPr algn="ctr"/>
            <a:r>
              <a:rPr lang="en-US" sz="3600" b="1">
                <a:solidFill>
                  <a:schemeClr val="bg1"/>
                </a:solidFill>
                <a:latin typeface="Arial Black"/>
                <a:cs typeface="Arial"/>
              </a:rPr>
              <a:t>UPDATE</a:t>
            </a:r>
          </a:p>
          <a:p>
            <a:pPr algn="ctr"/>
            <a:endParaRPr lang="en-US" sz="3600" b="1">
              <a:solidFill>
                <a:schemeClr val="bg1"/>
              </a:solidFill>
              <a:latin typeface="Arial Black" panose="020B0A04020102020204" pitchFamily="34" charset="0"/>
              <a:cs typeface="Arial" panose="020B0604020202020204" pitchFamily="34" charset="0"/>
            </a:endParaRPr>
          </a:p>
          <a:p>
            <a:pPr algn="ctr"/>
            <a:r>
              <a:rPr lang="en-US" sz="3600" b="1">
                <a:solidFill>
                  <a:schemeClr val="bg1"/>
                </a:solidFill>
                <a:latin typeface="Arial Black"/>
                <a:cs typeface="Arial"/>
              </a:rPr>
              <a:t>F-1Student Travel to USF for Fall 2021</a:t>
            </a:r>
            <a:endParaRPr lang="en-US" sz="3600" b="1">
              <a:solidFill>
                <a:schemeClr val="bg1"/>
              </a:solidFill>
              <a:latin typeface="Arial Black" panose="020B0A040201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2C46442E-B384-4A7C-A98F-9E45326C14BC}"/>
              </a:ext>
            </a:extLst>
          </p:cNvPr>
          <p:cNvGrpSpPr/>
          <p:nvPr/>
        </p:nvGrpSpPr>
        <p:grpSpPr>
          <a:xfrm>
            <a:off x="0" y="6148250"/>
            <a:ext cx="12192000" cy="709750"/>
            <a:chOff x="0" y="6148250"/>
            <a:chExt cx="12192000" cy="709750"/>
          </a:xfrm>
        </p:grpSpPr>
        <p:sp>
          <p:nvSpPr>
            <p:cNvPr id="18" name="Rectangle 17">
              <a:extLst>
                <a:ext uri="{FF2B5EF4-FFF2-40B4-BE49-F238E27FC236}">
                  <a16:creationId xmlns:a16="http://schemas.microsoft.com/office/drawing/2014/main" id="{4782273E-0F9F-4BC6-B689-FA648392BB8C}"/>
                </a:ext>
              </a:extLst>
            </p:cNvPr>
            <p:cNvSpPr/>
            <p:nvPr/>
          </p:nvSpPr>
          <p:spPr>
            <a:xfrm>
              <a:off x="0" y="6148251"/>
              <a:ext cx="12192000" cy="709749"/>
            </a:xfrm>
            <a:prstGeom prst="rect">
              <a:avLst/>
            </a:prstGeom>
            <a:solidFill>
              <a:srgbClr val="9CC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Text&#10;&#10;Description automatically generated with medium confidence">
              <a:extLst>
                <a:ext uri="{FF2B5EF4-FFF2-40B4-BE49-F238E27FC236}">
                  <a16:creationId xmlns:a16="http://schemas.microsoft.com/office/drawing/2014/main" id="{7F2D91AF-F97F-4D34-A53F-8E643C3921E0}"/>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b="21406"/>
            <a:stretch/>
          </p:blipFill>
          <p:spPr>
            <a:xfrm>
              <a:off x="187812" y="6277920"/>
              <a:ext cx="2442179" cy="481477"/>
            </a:xfrm>
            <a:prstGeom prst="rect">
              <a:avLst/>
            </a:prstGeom>
          </p:spPr>
        </p:pic>
        <p:sp>
          <p:nvSpPr>
            <p:cNvPr id="25" name="TextBox 24">
              <a:extLst>
                <a:ext uri="{FF2B5EF4-FFF2-40B4-BE49-F238E27FC236}">
                  <a16:creationId xmlns:a16="http://schemas.microsoft.com/office/drawing/2014/main" id="{6FE66A0A-6E3D-4217-8BA6-5D1DAAE2E880}"/>
                </a:ext>
              </a:extLst>
            </p:cNvPr>
            <p:cNvSpPr txBox="1"/>
            <p:nvPr/>
          </p:nvSpPr>
          <p:spPr>
            <a:xfrm>
              <a:off x="2993810" y="6374023"/>
              <a:ext cx="8589467"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USF WORLD     USF ADMISSIONS     USF HEALTH                          </a:t>
              </a:r>
              <a:r>
                <a:rPr lang="en-US" sz="1400" b="1">
                  <a:solidFill>
                    <a:schemeClr val="bg1"/>
                  </a:solidFill>
                  <a:latin typeface="Arial" panose="020B0604020202020204" pitchFamily="34" charset="0"/>
                  <a:cs typeface="Arial" panose="020B0604020202020204" pitchFamily="34" charset="0"/>
                </a:rPr>
                <a:t>GLOBAL ENGAGEMENT UPDATE</a:t>
              </a:r>
            </a:p>
          </p:txBody>
        </p:sp>
        <p:grpSp>
          <p:nvGrpSpPr>
            <p:cNvPr id="26" name="Group 25">
              <a:extLst>
                <a:ext uri="{FF2B5EF4-FFF2-40B4-BE49-F238E27FC236}">
                  <a16:creationId xmlns:a16="http://schemas.microsoft.com/office/drawing/2014/main" id="{70A144A3-2D2A-4078-BFBA-3A3650ABE676}"/>
                </a:ext>
              </a:extLst>
            </p:cNvPr>
            <p:cNvGrpSpPr>
              <a:grpSpLocks noChangeAspect="1"/>
            </p:cNvGrpSpPr>
            <p:nvPr/>
          </p:nvGrpSpPr>
          <p:grpSpPr>
            <a:xfrm>
              <a:off x="11403779" y="6148250"/>
              <a:ext cx="623838" cy="709749"/>
              <a:chOff x="-110440" y="387444"/>
              <a:chExt cx="2997514" cy="3498755"/>
            </a:xfrm>
          </p:grpSpPr>
          <p:pic>
            <p:nvPicPr>
              <p:cNvPr id="27" name="Graphic 26" descr="Satellite dish outline">
                <a:extLst>
                  <a:ext uri="{FF2B5EF4-FFF2-40B4-BE49-F238E27FC236}">
                    <a16:creationId xmlns:a16="http://schemas.microsoft.com/office/drawing/2014/main" id="{5BFD518A-A43F-4890-9351-596FCD9E8CB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440" y="1001262"/>
                <a:ext cx="2884937" cy="2884937"/>
              </a:xfrm>
              <a:prstGeom prst="rect">
                <a:avLst/>
              </a:prstGeom>
            </p:spPr>
          </p:pic>
          <p:pic>
            <p:nvPicPr>
              <p:cNvPr id="28" name="Graphic 27" descr="Cell Tower outline">
                <a:extLst>
                  <a:ext uri="{FF2B5EF4-FFF2-40B4-BE49-F238E27FC236}">
                    <a16:creationId xmlns:a16="http://schemas.microsoft.com/office/drawing/2014/main" id="{187D5675-CC97-45A0-8476-F3B70D569CBD}"/>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l="62155" t="6130" r="18909" b="52349"/>
              <a:stretch/>
            </p:blipFill>
            <p:spPr>
              <a:xfrm rot="19428185">
                <a:off x="2239803" y="387444"/>
                <a:ext cx="647271" cy="1419222"/>
              </a:xfrm>
              <a:prstGeom prst="rect">
                <a:avLst/>
              </a:prstGeom>
            </p:spPr>
          </p:pic>
        </p:grpSp>
      </p:grpSp>
      <p:sp>
        <p:nvSpPr>
          <p:cNvPr id="2" name="Rectangle 1"/>
          <p:cNvSpPr/>
          <p:nvPr/>
        </p:nvSpPr>
        <p:spPr>
          <a:xfrm>
            <a:off x="4583416" y="579382"/>
            <a:ext cx="6820363" cy="4830746"/>
          </a:xfrm>
          <a:prstGeom prst="rect">
            <a:avLst/>
          </a:prstGeom>
        </p:spPr>
        <p:txBody>
          <a:bodyPr wrap="square" lIns="91440" tIns="45720" rIns="91440" bIns="45720" anchor="t">
            <a:spAutoFit/>
          </a:bodyPr>
          <a:lstStyle/>
          <a:p>
            <a:r>
              <a:rPr lang="en-US" sz="2800" b="1">
                <a:solidFill>
                  <a:srgbClr val="009374"/>
                </a:solidFill>
                <a:ea typeface="+mn-lt"/>
                <a:cs typeface="+mn-lt"/>
              </a:rPr>
              <a:t>Currently F-1 students with valid visas from all countries are allowed to enter the US.</a:t>
            </a:r>
            <a:endParaRPr lang="en-US" b="1">
              <a:solidFill>
                <a:srgbClr val="009374"/>
              </a:solidFill>
              <a:cs typeface="Calibri"/>
            </a:endParaRPr>
          </a:p>
          <a:p>
            <a:endParaRPr lang="en-US" sz="2800" b="1">
              <a:solidFill>
                <a:srgbClr val="009374"/>
              </a:solidFill>
              <a:ea typeface="+mn-lt"/>
              <a:cs typeface="+mn-lt"/>
            </a:endParaRPr>
          </a:p>
          <a:p>
            <a:r>
              <a:rPr lang="en-US" sz="2400" b="1">
                <a:solidFill>
                  <a:srgbClr val="009374"/>
                </a:solidFill>
                <a:ea typeface="+mn-lt"/>
                <a:cs typeface="+mn-lt"/>
              </a:rPr>
              <a:t>Travel Ban for Brazil, China, India, Iran, South Africa, UK, Ireland, &amp; Schengen area include AUTOMATIC exception if student has or is approved a visa . </a:t>
            </a:r>
          </a:p>
          <a:p>
            <a:pPr marL="285750" indent="-285750">
              <a:buFont typeface="Arial"/>
              <a:buChar char="•"/>
            </a:pPr>
            <a:r>
              <a:rPr lang="en-US" sz="2000">
                <a:ea typeface="+mn-lt"/>
                <a:cs typeface="+mn-lt"/>
              </a:rPr>
              <a:t>Students from the Schengen area, UK, and Ireland can enter the US  30 days prior to the start of their academic program. </a:t>
            </a:r>
            <a:endParaRPr lang="en-US" sz="2000">
              <a:cs typeface="Calibri"/>
            </a:endParaRPr>
          </a:p>
          <a:p>
            <a:pPr marL="285750" indent="-285750">
              <a:buFont typeface="Arial"/>
              <a:buChar char="•"/>
            </a:pPr>
            <a:r>
              <a:rPr lang="en-US" sz="2000">
                <a:ea typeface="+mn-lt"/>
                <a:cs typeface="+mn-lt"/>
              </a:rPr>
              <a:t>Students from Brazil, China, India, Iran, or South Africa can  enter 30 days after August 1, 2021 for Fall programs. </a:t>
            </a:r>
            <a:endParaRPr lang="en-US" sz="2000">
              <a:cs typeface="Calibri"/>
            </a:endParaRPr>
          </a:p>
          <a:p>
            <a:endParaRPr lang="en-US" sz="1200" i="1">
              <a:ea typeface="+mn-lt"/>
              <a:cs typeface="+mn-lt"/>
            </a:endParaRPr>
          </a:p>
          <a:p>
            <a:r>
              <a:rPr lang="en-US" sz="1600" i="1">
                <a:ea typeface="+mn-lt"/>
                <a:cs typeface="+mn-lt"/>
                <a:hlinkClick r:id="rId10"/>
              </a:rPr>
              <a:t>https://travel.state.gov/content/travel/en/News/visas-news/national-interest-exceptions-for-certain-travelers-from-china-Iran-india-brazil-south-africa-schengen-area-united-kingdom-and-ireland.html </a:t>
            </a:r>
            <a:endParaRPr lang="en-US" sz="1600" i="1">
              <a:cs typeface="Calibri"/>
            </a:endParaRPr>
          </a:p>
          <a:p>
            <a:pPr>
              <a:lnSpc>
                <a:spcPct val="107000"/>
              </a:lnSpc>
              <a:spcAft>
                <a:spcPts val="600"/>
              </a:spcAft>
            </a:pPr>
            <a:endParaRPr lang="en-US" sz="1200" b="1" i="1">
              <a:solidFill>
                <a:srgbClr val="009374"/>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54680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FDA7D3-0355-4856-A047-6D9EB5562690}"/>
              </a:ext>
            </a:extLst>
          </p:cNvPr>
          <p:cNvSpPr/>
          <p:nvPr/>
        </p:nvSpPr>
        <p:spPr>
          <a:xfrm>
            <a:off x="0" y="-28724"/>
            <a:ext cx="12192000" cy="1379621"/>
          </a:xfrm>
          <a:prstGeom prst="rect">
            <a:avLst/>
          </a:prstGeom>
          <a:solidFill>
            <a:srgbClr val="009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rade Gothic LT Std Bold" panose="00000800000000000000" pitchFamily="50" charset="0"/>
            </a:endParaRPr>
          </a:p>
        </p:txBody>
      </p:sp>
      <p:grpSp>
        <p:nvGrpSpPr>
          <p:cNvPr id="19" name="Group 18">
            <a:extLst>
              <a:ext uri="{FF2B5EF4-FFF2-40B4-BE49-F238E27FC236}">
                <a16:creationId xmlns:a16="http://schemas.microsoft.com/office/drawing/2014/main" id="{532869F1-212B-44C3-B541-BDD0F2830E93}"/>
              </a:ext>
            </a:extLst>
          </p:cNvPr>
          <p:cNvGrpSpPr/>
          <p:nvPr/>
        </p:nvGrpSpPr>
        <p:grpSpPr>
          <a:xfrm>
            <a:off x="0" y="6148250"/>
            <a:ext cx="12192000" cy="709750"/>
            <a:chOff x="0" y="6148250"/>
            <a:chExt cx="12192000" cy="709750"/>
          </a:xfrm>
        </p:grpSpPr>
        <p:sp>
          <p:nvSpPr>
            <p:cNvPr id="20" name="Rectangle 19">
              <a:extLst>
                <a:ext uri="{FF2B5EF4-FFF2-40B4-BE49-F238E27FC236}">
                  <a16:creationId xmlns:a16="http://schemas.microsoft.com/office/drawing/2014/main" id="{1C2C277E-F727-49B6-B1E8-080488622E5D}"/>
                </a:ext>
              </a:extLst>
            </p:cNvPr>
            <p:cNvSpPr/>
            <p:nvPr/>
          </p:nvSpPr>
          <p:spPr>
            <a:xfrm>
              <a:off x="0" y="6148251"/>
              <a:ext cx="12192000" cy="709749"/>
            </a:xfrm>
            <a:prstGeom prst="rect">
              <a:avLst/>
            </a:prstGeom>
            <a:solidFill>
              <a:srgbClr val="9CC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Text&#10;&#10;Description automatically generated with medium confidence">
              <a:extLst>
                <a:ext uri="{FF2B5EF4-FFF2-40B4-BE49-F238E27FC236}">
                  <a16:creationId xmlns:a16="http://schemas.microsoft.com/office/drawing/2014/main" id="{784E6100-9B9D-482B-861D-82029A3FA5F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21406"/>
            <a:stretch/>
          </p:blipFill>
          <p:spPr>
            <a:xfrm>
              <a:off x="187812" y="6277920"/>
              <a:ext cx="2442179" cy="481477"/>
            </a:xfrm>
            <a:prstGeom prst="rect">
              <a:avLst/>
            </a:prstGeom>
          </p:spPr>
        </p:pic>
        <p:sp>
          <p:nvSpPr>
            <p:cNvPr id="22" name="TextBox 21">
              <a:extLst>
                <a:ext uri="{FF2B5EF4-FFF2-40B4-BE49-F238E27FC236}">
                  <a16:creationId xmlns:a16="http://schemas.microsoft.com/office/drawing/2014/main" id="{D04FDEAD-631A-40DF-BBB1-B6B25536DF7B}"/>
                </a:ext>
              </a:extLst>
            </p:cNvPr>
            <p:cNvSpPr txBox="1"/>
            <p:nvPr/>
          </p:nvSpPr>
          <p:spPr>
            <a:xfrm>
              <a:off x="2993810" y="6374023"/>
              <a:ext cx="8589467"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USF WORLD     USF ADMISSIONS     USF HEALTH                          </a:t>
              </a:r>
              <a:r>
                <a:rPr lang="en-US" sz="1400" b="1">
                  <a:solidFill>
                    <a:schemeClr val="bg1"/>
                  </a:solidFill>
                  <a:latin typeface="Arial" panose="020B0604020202020204" pitchFamily="34" charset="0"/>
                  <a:cs typeface="Arial" panose="020B0604020202020204" pitchFamily="34" charset="0"/>
                </a:rPr>
                <a:t>GLOBAL ENGAGEMENT UPDATE</a:t>
              </a:r>
            </a:p>
          </p:txBody>
        </p:sp>
        <p:grpSp>
          <p:nvGrpSpPr>
            <p:cNvPr id="23" name="Group 22">
              <a:extLst>
                <a:ext uri="{FF2B5EF4-FFF2-40B4-BE49-F238E27FC236}">
                  <a16:creationId xmlns:a16="http://schemas.microsoft.com/office/drawing/2014/main" id="{F130E2CF-778A-4F8A-B38F-DC4A2A482145}"/>
                </a:ext>
              </a:extLst>
            </p:cNvPr>
            <p:cNvGrpSpPr>
              <a:grpSpLocks noChangeAspect="1"/>
            </p:cNvGrpSpPr>
            <p:nvPr/>
          </p:nvGrpSpPr>
          <p:grpSpPr>
            <a:xfrm>
              <a:off x="11403779" y="6148250"/>
              <a:ext cx="623838" cy="709749"/>
              <a:chOff x="-110440" y="387444"/>
              <a:chExt cx="2997514" cy="3498755"/>
            </a:xfrm>
          </p:grpSpPr>
          <p:pic>
            <p:nvPicPr>
              <p:cNvPr id="24" name="Graphic 23" descr="Satellite dish outline">
                <a:extLst>
                  <a:ext uri="{FF2B5EF4-FFF2-40B4-BE49-F238E27FC236}">
                    <a16:creationId xmlns:a16="http://schemas.microsoft.com/office/drawing/2014/main" id="{5000AE83-7C25-48CA-9AEE-3A5E9670BE0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440" y="1001262"/>
                <a:ext cx="2884937" cy="2884937"/>
              </a:xfrm>
              <a:prstGeom prst="rect">
                <a:avLst/>
              </a:prstGeom>
            </p:spPr>
          </p:pic>
          <p:pic>
            <p:nvPicPr>
              <p:cNvPr id="25" name="Graphic 24" descr="Cell Tower outline">
                <a:extLst>
                  <a:ext uri="{FF2B5EF4-FFF2-40B4-BE49-F238E27FC236}">
                    <a16:creationId xmlns:a16="http://schemas.microsoft.com/office/drawing/2014/main" id="{515859FE-769B-4852-929D-BB49F50FDBEF}"/>
                  </a:ext>
                </a:extLst>
              </p:cNvPr>
              <p:cNvPicPr>
                <a:picLocks noChangeAspect="1"/>
              </p:cNvPicPr>
              <p:nvPr/>
            </p:nvPicPr>
            <p:blipFill rotWithShape="1">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62155" t="6130" r="18909" b="52349"/>
              <a:stretch/>
            </p:blipFill>
            <p:spPr>
              <a:xfrm rot="19428185">
                <a:off x="2239803" y="387444"/>
                <a:ext cx="647271" cy="1419222"/>
              </a:xfrm>
              <a:prstGeom prst="rect">
                <a:avLst/>
              </a:prstGeom>
            </p:spPr>
          </p:pic>
        </p:grpSp>
      </p:grpSp>
      <p:sp>
        <p:nvSpPr>
          <p:cNvPr id="11" name="Title 1">
            <a:extLst>
              <a:ext uri="{FF2B5EF4-FFF2-40B4-BE49-F238E27FC236}">
                <a16:creationId xmlns:a16="http://schemas.microsoft.com/office/drawing/2014/main" id="{07F587C7-CEF9-4C62-BFE2-13FA1A22474E}"/>
              </a:ext>
            </a:extLst>
          </p:cNvPr>
          <p:cNvSpPr txBox="1">
            <a:spLocks/>
          </p:cNvSpPr>
          <p:nvPr/>
        </p:nvSpPr>
        <p:spPr>
          <a:xfrm>
            <a:off x="0" y="0"/>
            <a:ext cx="12192000" cy="137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400" b="1">
              <a:solidFill>
                <a:srgbClr val="FFFFFF"/>
              </a:solidFill>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688172B8-D1C9-49B8-B687-09D4982D5BAB}"/>
              </a:ext>
            </a:extLst>
          </p:cNvPr>
          <p:cNvSpPr txBox="1">
            <a:spLocks/>
          </p:cNvSpPr>
          <p:nvPr/>
        </p:nvSpPr>
        <p:spPr>
          <a:xfrm>
            <a:off x="761316" y="2357365"/>
            <a:ext cx="10669367" cy="312655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C39E9AE-80A7-4A07-A8BE-82894039BE02}"/>
              </a:ext>
            </a:extLst>
          </p:cNvPr>
          <p:cNvSpPr txBox="1"/>
          <p:nvPr/>
        </p:nvSpPr>
        <p:spPr>
          <a:xfrm>
            <a:off x="566644" y="1586517"/>
            <a:ext cx="11254252" cy="646331"/>
          </a:xfrm>
          <a:prstGeom prst="rect">
            <a:avLst/>
          </a:prstGeom>
          <a:noFill/>
        </p:spPr>
        <p:txBody>
          <a:bodyPr wrap="square" lIns="91440" tIns="45720" rIns="91440" bIns="45720" anchor="t">
            <a:spAutoFit/>
          </a:bodyPr>
          <a:lstStyle/>
          <a:p>
            <a:pPr marL="0" indent="0" algn="ctr">
              <a:buNone/>
            </a:pPr>
            <a:endParaRPr lang="en-US" sz="3600" b="1">
              <a:latin typeface="Arial" panose="020B0604020202020204" pitchFamily="34" charset="0"/>
              <a:cs typeface="Arial" panose="020B0604020202020204" pitchFamily="34" charset="0"/>
            </a:endParaRPr>
          </a:p>
        </p:txBody>
      </p:sp>
      <p:sp>
        <p:nvSpPr>
          <p:cNvPr id="17" name="Content Placeholder 2">
            <a:extLst>
              <a:ext uri="{FF2B5EF4-FFF2-40B4-BE49-F238E27FC236}">
                <a16:creationId xmlns:a16="http://schemas.microsoft.com/office/drawing/2014/main" id="{4206AA7B-5E8C-4E58-8914-EE8ED2935397}"/>
              </a:ext>
            </a:extLst>
          </p:cNvPr>
          <p:cNvSpPr txBox="1">
            <a:spLocks/>
          </p:cNvSpPr>
          <p:nvPr/>
        </p:nvSpPr>
        <p:spPr>
          <a:xfrm>
            <a:off x="187812" y="2377146"/>
            <a:ext cx="11717861" cy="334925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14" name="Content Placeholder 1">
            <a:extLst>
              <a:ext uri="{FF2B5EF4-FFF2-40B4-BE49-F238E27FC236}">
                <a16:creationId xmlns:a16="http://schemas.microsoft.com/office/drawing/2014/main" id="{9F5596CA-BB5A-4EAE-9988-137CC4783662}"/>
              </a:ext>
            </a:extLst>
          </p:cNvPr>
          <p:cNvSpPr txBox="1">
            <a:spLocks/>
          </p:cNvSpPr>
          <p:nvPr/>
        </p:nvSpPr>
        <p:spPr>
          <a:xfrm>
            <a:off x="875867" y="1801472"/>
            <a:ext cx="10317436" cy="421344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b="1">
                <a:solidFill>
                  <a:srgbClr val="009374"/>
                </a:solidFill>
                <a:latin typeface="Arial"/>
                <a:cs typeface="Arial"/>
              </a:rPr>
              <a:t>If students contact a faculty or staff member about a visa denial or administrative processing, please refer to OIS.  Send any emails or documents to </a:t>
            </a:r>
            <a:r>
              <a:rPr lang="en-US" b="1">
                <a:solidFill>
                  <a:srgbClr val="009374"/>
                </a:solidFill>
                <a:latin typeface="Arial"/>
                <a:cs typeface="Arial"/>
                <a:hlinkClick r:id="rId7">
                  <a:extLst>
                    <a:ext uri="{A12FA001-AC4F-418D-AE19-62706E023703}">
                      <ahyp:hlinkClr xmlns:ahyp="http://schemas.microsoft.com/office/drawing/2018/hyperlinkcolor" val="tx"/>
                    </a:ext>
                  </a:extLst>
                </a:hlinkClick>
              </a:rPr>
              <a:t>taylorm@usf.edu</a:t>
            </a:r>
            <a:endParaRPr lang="en-US">
              <a:solidFill>
                <a:srgbClr val="009374"/>
              </a:solidFill>
              <a:latin typeface="Arial"/>
              <a:cs typeface="Arial"/>
            </a:endParaRPr>
          </a:p>
          <a:p>
            <a:pPr algn="l">
              <a:spcBef>
                <a:spcPts val="0"/>
              </a:spcBef>
              <a:spcAft>
                <a:spcPts val="1200"/>
              </a:spcAft>
            </a:pPr>
            <a:endParaRPr lang="en-US" b="1">
              <a:solidFill>
                <a:srgbClr val="009374"/>
              </a:solidFill>
              <a:latin typeface="Arial"/>
              <a:cs typeface="Arial"/>
            </a:endParaRPr>
          </a:p>
          <a:p>
            <a:pPr algn="l">
              <a:spcBef>
                <a:spcPts val="0"/>
              </a:spcBef>
              <a:spcAft>
                <a:spcPts val="1200"/>
              </a:spcAft>
            </a:pPr>
            <a:r>
              <a:rPr lang="en-US" b="1">
                <a:solidFill>
                  <a:srgbClr val="009374"/>
                </a:solidFill>
                <a:latin typeface="Arial"/>
                <a:ea typeface="+mn-lt"/>
                <a:cs typeface="Arial"/>
              </a:rPr>
              <a:t>It is best that our office handle the communication.  </a:t>
            </a:r>
            <a:endParaRPr lang="en-US" b="1">
              <a:solidFill>
                <a:srgbClr val="009374"/>
              </a:solidFill>
              <a:latin typeface="Arial" panose="020B0604020202020204" pitchFamily="34" charset="0"/>
              <a:ea typeface="+mn-lt"/>
              <a:cs typeface="Arial" panose="020B0604020202020204" pitchFamily="34" charset="0"/>
            </a:endParaRPr>
          </a:p>
          <a:p>
            <a:pPr algn="l">
              <a:spcBef>
                <a:spcPts val="0"/>
              </a:spcBef>
              <a:spcAft>
                <a:spcPts val="1200"/>
              </a:spcAft>
            </a:pPr>
            <a:endParaRPr lang="en-US" b="1">
              <a:solidFill>
                <a:srgbClr val="009374"/>
              </a:solidFill>
              <a:latin typeface="Arial" panose="020B0604020202020204" pitchFamily="34" charset="0"/>
              <a:ea typeface="+mn-lt"/>
              <a:cs typeface="Arial" panose="020B0604020202020204" pitchFamily="34" charset="0"/>
            </a:endParaRPr>
          </a:p>
          <a:p>
            <a:pPr algn="l">
              <a:spcBef>
                <a:spcPts val="0"/>
              </a:spcBef>
              <a:spcAft>
                <a:spcPts val="1200"/>
              </a:spcAft>
            </a:pPr>
            <a:r>
              <a:rPr lang="en-US" b="1">
                <a:solidFill>
                  <a:srgbClr val="009374"/>
                </a:solidFill>
                <a:latin typeface="Arial"/>
                <a:ea typeface="+mn-lt"/>
                <a:cs typeface="Arial"/>
              </a:rPr>
              <a:t>Administrative Processing takes 6 weeks in most instances.  This cannot be changed.  Students from Iran can take longer.  If the process lasts past 6 weeks, OIS can intervene and communicate with the US Embassy. </a:t>
            </a:r>
          </a:p>
          <a:p>
            <a:pPr marL="342900" indent="-342900" algn="l">
              <a:buFont typeface="Arial" panose="020B0604020202020204" pitchFamily="34" charset="0"/>
              <a:buChar char="•"/>
            </a:pPr>
            <a:endParaRPr lang="en-US" sz="2000" b="1">
              <a:latin typeface="Arial" panose="020B0604020202020204" pitchFamily="34" charset="0"/>
              <a:ea typeface="+mn-lt"/>
              <a:cs typeface="Arial" panose="020B0604020202020204" pitchFamily="34" charset="0"/>
            </a:endParaRPr>
          </a:p>
          <a:p>
            <a:pPr marL="1200150" lvl="2" algn="l">
              <a:buFont typeface="Arial" panose="020B0604020202020204" pitchFamily="34" charset="0"/>
              <a:buChar char="•"/>
            </a:pPr>
            <a:endParaRPr lang="en-US" sz="2000">
              <a:latin typeface="Arial" panose="020B0604020202020204" pitchFamily="34" charset="0"/>
              <a:ea typeface="+mn-lt"/>
              <a:cs typeface="Arial" panose="020B0604020202020204" pitchFamily="34" charset="0"/>
            </a:endParaRPr>
          </a:p>
          <a:p>
            <a:pPr marL="342900" indent="-342900" algn="l">
              <a:buFont typeface="Arial" panose="020B0604020202020204" pitchFamily="34" charset="0"/>
              <a:buChar char="•"/>
            </a:pPr>
            <a:endParaRPr lang="en-US" sz="2000">
              <a:latin typeface="Arial" panose="020B0604020202020204" pitchFamily="34" charset="0"/>
              <a:ea typeface="+mn-lt"/>
              <a:cs typeface="Arial" panose="020B0604020202020204" pitchFamily="34" charset="0"/>
            </a:endParaRPr>
          </a:p>
        </p:txBody>
      </p:sp>
      <p:sp>
        <p:nvSpPr>
          <p:cNvPr id="15" name="Title 2">
            <a:extLst>
              <a:ext uri="{FF2B5EF4-FFF2-40B4-BE49-F238E27FC236}">
                <a16:creationId xmlns:a16="http://schemas.microsoft.com/office/drawing/2014/main" id="{B8E74CCA-E801-4C38-94B5-8C81009DA50B}"/>
              </a:ext>
            </a:extLst>
          </p:cNvPr>
          <p:cNvSpPr txBox="1">
            <a:spLocks/>
          </p:cNvSpPr>
          <p:nvPr/>
        </p:nvSpPr>
        <p:spPr>
          <a:xfrm>
            <a:off x="200025" y="327258"/>
            <a:ext cx="11669120" cy="102363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a:solidFill>
                  <a:schemeClr val="bg1"/>
                </a:solidFill>
                <a:latin typeface="Arial Black"/>
                <a:cs typeface="Calibri"/>
              </a:rPr>
              <a:t>Visa Denials or Administrative Processing</a:t>
            </a:r>
            <a:endParaRPr lang="en-US"/>
          </a:p>
        </p:txBody>
      </p:sp>
    </p:spTree>
    <p:extLst>
      <p:ext uri="{BB962C8B-B14F-4D97-AF65-F5344CB8AC3E}">
        <p14:creationId xmlns:p14="http://schemas.microsoft.com/office/powerpoint/2010/main" val="479835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FDA7D3-0355-4856-A047-6D9EB5562690}"/>
              </a:ext>
            </a:extLst>
          </p:cNvPr>
          <p:cNvSpPr/>
          <p:nvPr/>
        </p:nvSpPr>
        <p:spPr>
          <a:xfrm>
            <a:off x="0" y="-28724"/>
            <a:ext cx="12192000" cy="1379621"/>
          </a:xfrm>
          <a:prstGeom prst="rect">
            <a:avLst/>
          </a:prstGeom>
          <a:solidFill>
            <a:srgbClr val="009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rade Gothic LT Std Bold" panose="00000800000000000000" pitchFamily="50" charset="0"/>
            </a:endParaRPr>
          </a:p>
        </p:txBody>
      </p:sp>
      <p:grpSp>
        <p:nvGrpSpPr>
          <p:cNvPr id="19" name="Group 18">
            <a:extLst>
              <a:ext uri="{FF2B5EF4-FFF2-40B4-BE49-F238E27FC236}">
                <a16:creationId xmlns:a16="http://schemas.microsoft.com/office/drawing/2014/main" id="{532869F1-212B-44C3-B541-BDD0F2830E93}"/>
              </a:ext>
            </a:extLst>
          </p:cNvPr>
          <p:cNvGrpSpPr/>
          <p:nvPr/>
        </p:nvGrpSpPr>
        <p:grpSpPr>
          <a:xfrm>
            <a:off x="0" y="6148250"/>
            <a:ext cx="12192000" cy="709750"/>
            <a:chOff x="0" y="6148250"/>
            <a:chExt cx="12192000" cy="709750"/>
          </a:xfrm>
        </p:grpSpPr>
        <p:sp>
          <p:nvSpPr>
            <p:cNvPr id="20" name="Rectangle 19">
              <a:extLst>
                <a:ext uri="{FF2B5EF4-FFF2-40B4-BE49-F238E27FC236}">
                  <a16:creationId xmlns:a16="http://schemas.microsoft.com/office/drawing/2014/main" id="{1C2C277E-F727-49B6-B1E8-080488622E5D}"/>
                </a:ext>
              </a:extLst>
            </p:cNvPr>
            <p:cNvSpPr/>
            <p:nvPr/>
          </p:nvSpPr>
          <p:spPr>
            <a:xfrm>
              <a:off x="0" y="6148251"/>
              <a:ext cx="12192000" cy="709749"/>
            </a:xfrm>
            <a:prstGeom prst="rect">
              <a:avLst/>
            </a:prstGeom>
            <a:solidFill>
              <a:srgbClr val="9CC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Text&#10;&#10;Description automatically generated with medium confidence">
              <a:extLst>
                <a:ext uri="{FF2B5EF4-FFF2-40B4-BE49-F238E27FC236}">
                  <a16:creationId xmlns:a16="http://schemas.microsoft.com/office/drawing/2014/main" id="{784E6100-9B9D-482B-861D-82029A3FA5F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21406"/>
            <a:stretch/>
          </p:blipFill>
          <p:spPr>
            <a:xfrm>
              <a:off x="187812" y="6277920"/>
              <a:ext cx="2442179" cy="481477"/>
            </a:xfrm>
            <a:prstGeom prst="rect">
              <a:avLst/>
            </a:prstGeom>
          </p:spPr>
        </p:pic>
        <p:sp>
          <p:nvSpPr>
            <p:cNvPr id="22" name="TextBox 21">
              <a:extLst>
                <a:ext uri="{FF2B5EF4-FFF2-40B4-BE49-F238E27FC236}">
                  <a16:creationId xmlns:a16="http://schemas.microsoft.com/office/drawing/2014/main" id="{D04FDEAD-631A-40DF-BBB1-B6B25536DF7B}"/>
                </a:ext>
              </a:extLst>
            </p:cNvPr>
            <p:cNvSpPr txBox="1"/>
            <p:nvPr/>
          </p:nvSpPr>
          <p:spPr>
            <a:xfrm>
              <a:off x="2993810" y="6374023"/>
              <a:ext cx="8589467"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USF WORLD     USF ADMISSIONS     USF HEALTH                          </a:t>
              </a:r>
              <a:r>
                <a:rPr lang="en-US" sz="1400" b="1">
                  <a:solidFill>
                    <a:schemeClr val="bg1"/>
                  </a:solidFill>
                  <a:latin typeface="Arial" panose="020B0604020202020204" pitchFamily="34" charset="0"/>
                  <a:cs typeface="Arial" panose="020B0604020202020204" pitchFamily="34" charset="0"/>
                </a:rPr>
                <a:t>GLOBAL ENGAGEMENT UPDATE</a:t>
              </a:r>
            </a:p>
          </p:txBody>
        </p:sp>
        <p:grpSp>
          <p:nvGrpSpPr>
            <p:cNvPr id="23" name="Group 22">
              <a:extLst>
                <a:ext uri="{FF2B5EF4-FFF2-40B4-BE49-F238E27FC236}">
                  <a16:creationId xmlns:a16="http://schemas.microsoft.com/office/drawing/2014/main" id="{F130E2CF-778A-4F8A-B38F-DC4A2A482145}"/>
                </a:ext>
              </a:extLst>
            </p:cNvPr>
            <p:cNvGrpSpPr>
              <a:grpSpLocks noChangeAspect="1"/>
            </p:cNvGrpSpPr>
            <p:nvPr/>
          </p:nvGrpSpPr>
          <p:grpSpPr>
            <a:xfrm>
              <a:off x="11403779" y="6148250"/>
              <a:ext cx="623838" cy="709749"/>
              <a:chOff x="-110440" y="387444"/>
              <a:chExt cx="2997514" cy="3498755"/>
            </a:xfrm>
          </p:grpSpPr>
          <p:pic>
            <p:nvPicPr>
              <p:cNvPr id="24" name="Graphic 23" descr="Satellite dish outline">
                <a:extLst>
                  <a:ext uri="{FF2B5EF4-FFF2-40B4-BE49-F238E27FC236}">
                    <a16:creationId xmlns:a16="http://schemas.microsoft.com/office/drawing/2014/main" id="{5000AE83-7C25-48CA-9AEE-3A5E9670BE0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440" y="1001262"/>
                <a:ext cx="2884937" cy="2884937"/>
              </a:xfrm>
              <a:prstGeom prst="rect">
                <a:avLst/>
              </a:prstGeom>
            </p:spPr>
          </p:pic>
          <p:pic>
            <p:nvPicPr>
              <p:cNvPr id="25" name="Graphic 24" descr="Cell Tower outline">
                <a:extLst>
                  <a:ext uri="{FF2B5EF4-FFF2-40B4-BE49-F238E27FC236}">
                    <a16:creationId xmlns:a16="http://schemas.microsoft.com/office/drawing/2014/main" id="{515859FE-769B-4852-929D-BB49F50FDBEF}"/>
                  </a:ext>
                </a:extLst>
              </p:cNvPr>
              <p:cNvPicPr>
                <a:picLocks noChangeAspect="1"/>
              </p:cNvPicPr>
              <p:nvPr/>
            </p:nvPicPr>
            <p:blipFill rotWithShape="1">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62155" t="6130" r="18909" b="52349"/>
              <a:stretch/>
            </p:blipFill>
            <p:spPr>
              <a:xfrm rot="19428185">
                <a:off x="2239803" y="387444"/>
                <a:ext cx="647271" cy="1419222"/>
              </a:xfrm>
              <a:prstGeom prst="rect">
                <a:avLst/>
              </a:prstGeom>
            </p:spPr>
          </p:pic>
        </p:grpSp>
      </p:grpSp>
      <p:sp>
        <p:nvSpPr>
          <p:cNvPr id="11" name="Title 1">
            <a:extLst>
              <a:ext uri="{FF2B5EF4-FFF2-40B4-BE49-F238E27FC236}">
                <a16:creationId xmlns:a16="http://schemas.microsoft.com/office/drawing/2014/main" id="{07F587C7-CEF9-4C62-BFE2-13FA1A22474E}"/>
              </a:ext>
            </a:extLst>
          </p:cNvPr>
          <p:cNvSpPr txBox="1">
            <a:spLocks/>
          </p:cNvSpPr>
          <p:nvPr/>
        </p:nvSpPr>
        <p:spPr>
          <a:xfrm>
            <a:off x="0" y="0"/>
            <a:ext cx="12192000" cy="137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400" b="1">
              <a:solidFill>
                <a:srgbClr val="FFFFFF"/>
              </a:solidFill>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688172B8-D1C9-49B8-B687-09D4982D5BAB}"/>
              </a:ext>
            </a:extLst>
          </p:cNvPr>
          <p:cNvSpPr txBox="1">
            <a:spLocks/>
          </p:cNvSpPr>
          <p:nvPr/>
        </p:nvSpPr>
        <p:spPr>
          <a:xfrm>
            <a:off x="761316" y="2357365"/>
            <a:ext cx="10669367" cy="312655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C39E9AE-80A7-4A07-A8BE-82894039BE02}"/>
              </a:ext>
            </a:extLst>
          </p:cNvPr>
          <p:cNvSpPr txBox="1"/>
          <p:nvPr/>
        </p:nvSpPr>
        <p:spPr>
          <a:xfrm>
            <a:off x="566644" y="1586517"/>
            <a:ext cx="11254252" cy="646331"/>
          </a:xfrm>
          <a:prstGeom prst="rect">
            <a:avLst/>
          </a:prstGeom>
          <a:noFill/>
        </p:spPr>
        <p:txBody>
          <a:bodyPr wrap="square" lIns="91440" tIns="45720" rIns="91440" bIns="45720" anchor="t">
            <a:spAutoFit/>
          </a:bodyPr>
          <a:lstStyle/>
          <a:p>
            <a:pPr marL="0" indent="0" algn="ctr">
              <a:buNone/>
            </a:pPr>
            <a:endParaRPr lang="en-US" sz="3600" b="1">
              <a:latin typeface="Arial" panose="020B0604020202020204" pitchFamily="34" charset="0"/>
              <a:cs typeface="Arial" panose="020B0604020202020204" pitchFamily="34" charset="0"/>
            </a:endParaRPr>
          </a:p>
        </p:txBody>
      </p:sp>
      <p:sp>
        <p:nvSpPr>
          <p:cNvPr id="17" name="Content Placeholder 2">
            <a:extLst>
              <a:ext uri="{FF2B5EF4-FFF2-40B4-BE49-F238E27FC236}">
                <a16:creationId xmlns:a16="http://schemas.microsoft.com/office/drawing/2014/main" id="{4206AA7B-5E8C-4E58-8914-EE8ED2935397}"/>
              </a:ext>
            </a:extLst>
          </p:cNvPr>
          <p:cNvSpPr txBox="1">
            <a:spLocks/>
          </p:cNvSpPr>
          <p:nvPr/>
        </p:nvSpPr>
        <p:spPr>
          <a:xfrm>
            <a:off x="187812" y="2377146"/>
            <a:ext cx="11717861" cy="334925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14" name="Content Placeholder 1">
            <a:extLst>
              <a:ext uri="{FF2B5EF4-FFF2-40B4-BE49-F238E27FC236}">
                <a16:creationId xmlns:a16="http://schemas.microsoft.com/office/drawing/2014/main" id="{9F5596CA-BB5A-4EAE-9988-137CC4783662}"/>
              </a:ext>
            </a:extLst>
          </p:cNvPr>
          <p:cNvSpPr txBox="1">
            <a:spLocks/>
          </p:cNvSpPr>
          <p:nvPr/>
        </p:nvSpPr>
        <p:spPr>
          <a:xfrm>
            <a:off x="875867" y="1801472"/>
            <a:ext cx="10317436" cy="4213445"/>
          </a:xfrm>
          <a:prstGeom prst="rect">
            <a:avLst/>
          </a:prstGeom>
        </p:spPr>
        <p:txBody>
          <a:bodyPr vert="horz" lIns="91440" tIns="45720" rIns="91440" bIns="45720" rtlCol="0" anchor="t">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a:ea typeface="+mn-lt"/>
                <a:cs typeface="+mn-lt"/>
              </a:rPr>
              <a:t>International Students arriving for the Fall semester from a country outside of the U.S. and who are </a:t>
            </a:r>
            <a:r>
              <a:rPr lang="en-US" sz="2000" b="1">
                <a:ea typeface="+mn-lt"/>
                <a:cs typeface="+mn-lt"/>
              </a:rPr>
              <a:t>unvaccinated</a:t>
            </a:r>
            <a:r>
              <a:rPr lang="en-US" sz="2000">
                <a:ea typeface="+mn-lt"/>
                <a:cs typeface="+mn-lt"/>
              </a:rPr>
              <a:t> will be required to quarantine for 7 days and test for COVID-19 on day 6 after arrival.   Test scheduled with SHS.  Students call or schedule using online tool.</a:t>
            </a:r>
            <a:endParaRPr lang="en-US"/>
          </a:p>
          <a:p>
            <a:pPr algn="l"/>
            <a:r>
              <a:rPr lang="en-US" sz="2000">
                <a:ea typeface="+mn-lt"/>
                <a:cs typeface="+mn-lt"/>
              </a:rPr>
              <a:t>If a student does not get tested, they will need to isolate for a full 10 days.</a:t>
            </a:r>
            <a:endParaRPr lang="en-US"/>
          </a:p>
          <a:p>
            <a:pPr algn="l"/>
            <a:r>
              <a:rPr lang="en-US" sz="2000">
                <a:ea typeface="+mn-lt"/>
                <a:cs typeface="+mn-lt"/>
              </a:rPr>
              <a:t>If a student is fully </a:t>
            </a:r>
            <a:r>
              <a:rPr lang="en-US" sz="2000" b="1">
                <a:ea typeface="+mn-lt"/>
                <a:cs typeface="+mn-lt"/>
              </a:rPr>
              <a:t>vaccinated</a:t>
            </a:r>
            <a:r>
              <a:rPr lang="en-US" sz="2000">
                <a:ea typeface="+mn-lt"/>
                <a:cs typeface="+mn-lt"/>
              </a:rPr>
              <a:t> they do not have to quarantine but </a:t>
            </a:r>
            <a:r>
              <a:rPr lang="en-US" sz="2000" b="1">
                <a:ea typeface="+mn-lt"/>
                <a:cs typeface="+mn-lt"/>
              </a:rPr>
              <a:t>they will need to get tested on day 6 after arrival.</a:t>
            </a:r>
            <a:endParaRPr lang="en-US"/>
          </a:p>
          <a:p>
            <a:pPr algn="l"/>
            <a:r>
              <a:rPr lang="en-US" sz="2000" b="1">
                <a:ea typeface="+mn-lt"/>
                <a:cs typeface="+mn-lt"/>
              </a:rPr>
              <a:t>You are considered fully vaccinated:</a:t>
            </a:r>
            <a:endParaRPr lang="en-US"/>
          </a:p>
          <a:p>
            <a:pPr marL="285750" indent="-285750" algn="l">
              <a:buFont typeface="Arial"/>
              <a:buChar char="•"/>
            </a:pPr>
            <a:r>
              <a:rPr lang="en-US" sz="2000">
                <a:ea typeface="+mn-lt"/>
                <a:cs typeface="+mn-lt"/>
              </a:rPr>
              <a:t>2 weeks after the second dose in a 2-dose series, such as the </a:t>
            </a:r>
            <a:r>
              <a:rPr lang="en-US" sz="2000">
                <a:ea typeface="+mn-lt"/>
                <a:cs typeface="+mn-lt"/>
                <a:hlinkClick r:id="rId7"/>
              </a:rPr>
              <a:t>FDA authorized</a:t>
            </a:r>
            <a:r>
              <a:rPr lang="en-US" sz="2000">
                <a:ea typeface="+mn-lt"/>
                <a:cs typeface="+mn-lt"/>
              </a:rPr>
              <a:t> Pfizer </a:t>
            </a:r>
            <a:r>
              <a:rPr lang="en-US" sz="2000" err="1">
                <a:ea typeface="+mn-lt"/>
                <a:cs typeface="+mn-lt"/>
              </a:rPr>
              <a:t>BioNtech</a:t>
            </a:r>
            <a:r>
              <a:rPr lang="en-US" sz="2000">
                <a:ea typeface="+mn-lt"/>
                <a:cs typeface="+mn-lt"/>
              </a:rPr>
              <a:t> and Moderna COVID-19 vaccines; or the </a:t>
            </a:r>
            <a:r>
              <a:rPr lang="en-US" sz="2000">
                <a:ea typeface="+mn-lt"/>
                <a:cs typeface="+mn-lt"/>
                <a:hlinkClick r:id="rId8"/>
              </a:rPr>
              <a:t>WHO authorized</a:t>
            </a:r>
            <a:r>
              <a:rPr lang="en-US" sz="2000">
                <a:ea typeface="+mn-lt"/>
                <a:cs typeface="+mn-lt"/>
              </a:rPr>
              <a:t> EU sites - Astra Zeneca (AZD1222), SK Bio - Astra Zeneca (AZD1222), Serum Institute India - COVISHIELD, BIBP - Sinopharm, and Sinovac - CoronaVac vaccines. </a:t>
            </a:r>
            <a:endParaRPr lang="en-US">
              <a:ea typeface="+mn-lt"/>
              <a:cs typeface="+mn-lt"/>
            </a:endParaRPr>
          </a:p>
          <a:p>
            <a:pPr marL="285750" indent="-285750" algn="l">
              <a:buFont typeface="Arial"/>
              <a:buChar char="•"/>
            </a:pPr>
            <a:r>
              <a:rPr lang="en-US" sz="2000">
                <a:ea typeface="+mn-lt"/>
                <a:cs typeface="+mn-lt"/>
              </a:rPr>
              <a:t>2 weeks after a single-dose vaccine, such as the FDA and WHO authorized Johnson &amp; Johnson’s Janssen vaccine </a:t>
            </a:r>
            <a:endParaRPr lang="en-US"/>
          </a:p>
          <a:p>
            <a:pPr algn="l"/>
            <a:r>
              <a:rPr lang="en-US" sz="2000" b="1">
                <a:ea typeface="+mn-lt"/>
                <a:cs typeface="+mn-lt"/>
              </a:rPr>
              <a:t>If a student arrives in the US and is having symptoms of COVID-19 they should continue quarantining and contact Student Health Services for a telehealth appointment to be evaluated.</a:t>
            </a:r>
            <a:endParaRPr lang="en-US"/>
          </a:p>
          <a:p>
            <a:pPr algn="l"/>
            <a:r>
              <a:rPr lang="en-US" sz="2000" i="1">
                <a:solidFill>
                  <a:srgbClr val="009374"/>
                </a:solidFill>
                <a:ea typeface="+mn-lt"/>
                <a:cs typeface="+mn-lt"/>
              </a:rPr>
              <a:t>https://www.usf.edu/world/international-services/about-us/faq.aspx</a:t>
            </a:r>
            <a:endParaRPr lang="en-US" sz="2000" b="1" i="1">
              <a:solidFill>
                <a:srgbClr val="009374"/>
              </a:solidFill>
              <a:latin typeface="Arial" panose="020B0604020202020204" pitchFamily="34" charset="0"/>
              <a:ea typeface="+mn-lt"/>
              <a:cs typeface="Arial" panose="020B0604020202020204" pitchFamily="34" charset="0"/>
            </a:endParaRPr>
          </a:p>
          <a:p>
            <a:pPr marL="1200150" lvl="2" algn="l">
              <a:buFont typeface="Arial" panose="020B0604020202020204" pitchFamily="34" charset="0"/>
              <a:buChar char="•"/>
            </a:pPr>
            <a:endParaRPr lang="en-US" sz="2000">
              <a:latin typeface="Arial" panose="020B0604020202020204" pitchFamily="34" charset="0"/>
              <a:ea typeface="+mn-lt"/>
              <a:cs typeface="Arial" panose="020B0604020202020204" pitchFamily="34" charset="0"/>
            </a:endParaRPr>
          </a:p>
          <a:p>
            <a:pPr marL="342900" indent="-342900" algn="l">
              <a:buFont typeface="Arial" panose="020B0604020202020204" pitchFamily="34" charset="0"/>
              <a:buChar char="•"/>
            </a:pPr>
            <a:endParaRPr lang="en-US" sz="2000">
              <a:latin typeface="Arial" panose="020B0604020202020204" pitchFamily="34" charset="0"/>
              <a:ea typeface="+mn-lt"/>
              <a:cs typeface="Arial" panose="020B0604020202020204" pitchFamily="34" charset="0"/>
            </a:endParaRPr>
          </a:p>
        </p:txBody>
      </p:sp>
      <p:sp>
        <p:nvSpPr>
          <p:cNvPr id="15" name="Title 2">
            <a:extLst>
              <a:ext uri="{FF2B5EF4-FFF2-40B4-BE49-F238E27FC236}">
                <a16:creationId xmlns:a16="http://schemas.microsoft.com/office/drawing/2014/main" id="{B8E74CCA-E801-4C38-94B5-8C81009DA50B}"/>
              </a:ext>
            </a:extLst>
          </p:cNvPr>
          <p:cNvSpPr txBox="1">
            <a:spLocks/>
          </p:cNvSpPr>
          <p:nvPr/>
        </p:nvSpPr>
        <p:spPr>
          <a:xfrm>
            <a:off x="200025" y="327258"/>
            <a:ext cx="11669120" cy="102363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a:solidFill>
                  <a:schemeClr val="bg1"/>
                </a:solidFill>
                <a:latin typeface="Arial Black"/>
                <a:cs typeface="Calibri"/>
              </a:rPr>
              <a:t>Quarantine Requirement</a:t>
            </a:r>
            <a:endParaRPr lang="en-US">
              <a:solidFill>
                <a:schemeClr val="bg1"/>
              </a:solidFill>
            </a:endParaRPr>
          </a:p>
        </p:txBody>
      </p:sp>
    </p:spTree>
    <p:extLst>
      <p:ext uri="{BB962C8B-B14F-4D97-AF65-F5344CB8AC3E}">
        <p14:creationId xmlns:p14="http://schemas.microsoft.com/office/powerpoint/2010/main" val="950553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FDA7D3-0355-4856-A047-6D9EB5562690}"/>
              </a:ext>
            </a:extLst>
          </p:cNvPr>
          <p:cNvSpPr/>
          <p:nvPr/>
        </p:nvSpPr>
        <p:spPr>
          <a:xfrm>
            <a:off x="0" y="-28724"/>
            <a:ext cx="12192000" cy="1379621"/>
          </a:xfrm>
          <a:prstGeom prst="rect">
            <a:avLst/>
          </a:prstGeom>
          <a:solidFill>
            <a:srgbClr val="009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rade Gothic LT Std Bold" panose="00000800000000000000" pitchFamily="50" charset="0"/>
            </a:endParaRPr>
          </a:p>
        </p:txBody>
      </p:sp>
      <p:grpSp>
        <p:nvGrpSpPr>
          <p:cNvPr id="19" name="Group 18">
            <a:extLst>
              <a:ext uri="{FF2B5EF4-FFF2-40B4-BE49-F238E27FC236}">
                <a16:creationId xmlns:a16="http://schemas.microsoft.com/office/drawing/2014/main" id="{532869F1-212B-44C3-B541-BDD0F2830E93}"/>
              </a:ext>
            </a:extLst>
          </p:cNvPr>
          <p:cNvGrpSpPr/>
          <p:nvPr/>
        </p:nvGrpSpPr>
        <p:grpSpPr>
          <a:xfrm>
            <a:off x="0" y="6148250"/>
            <a:ext cx="12192000" cy="709750"/>
            <a:chOff x="0" y="6148250"/>
            <a:chExt cx="12192000" cy="709750"/>
          </a:xfrm>
        </p:grpSpPr>
        <p:sp>
          <p:nvSpPr>
            <p:cNvPr id="20" name="Rectangle 19">
              <a:extLst>
                <a:ext uri="{FF2B5EF4-FFF2-40B4-BE49-F238E27FC236}">
                  <a16:creationId xmlns:a16="http://schemas.microsoft.com/office/drawing/2014/main" id="{1C2C277E-F727-49B6-B1E8-080488622E5D}"/>
                </a:ext>
              </a:extLst>
            </p:cNvPr>
            <p:cNvSpPr/>
            <p:nvPr/>
          </p:nvSpPr>
          <p:spPr>
            <a:xfrm>
              <a:off x="0" y="6148251"/>
              <a:ext cx="12192000" cy="709749"/>
            </a:xfrm>
            <a:prstGeom prst="rect">
              <a:avLst/>
            </a:prstGeom>
            <a:solidFill>
              <a:srgbClr val="9CC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Text&#10;&#10;Description automatically generated with medium confidence">
              <a:extLst>
                <a:ext uri="{FF2B5EF4-FFF2-40B4-BE49-F238E27FC236}">
                  <a16:creationId xmlns:a16="http://schemas.microsoft.com/office/drawing/2014/main" id="{784E6100-9B9D-482B-861D-82029A3FA5F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21406"/>
            <a:stretch/>
          </p:blipFill>
          <p:spPr>
            <a:xfrm>
              <a:off x="187812" y="6277920"/>
              <a:ext cx="2442179" cy="481477"/>
            </a:xfrm>
            <a:prstGeom prst="rect">
              <a:avLst/>
            </a:prstGeom>
          </p:spPr>
        </p:pic>
        <p:sp>
          <p:nvSpPr>
            <p:cNvPr id="22" name="TextBox 21">
              <a:extLst>
                <a:ext uri="{FF2B5EF4-FFF2-40B4-BE49-F238E27FC236}">
                  <a16:creationId xmlns:a16="http://schemas.microsoft.com/office/drawing/2014/main" id="{D04FDEAD-631A-40DF-BBB1-B6B25536DF7B}"/>
                </a:ext>
              </a:extLst>
            </p:cNvPr>
            <p:cNvSpPr txBox="1"/>
            <p:nvPr/>
          </p:nvSpPr>
          <p:spPr>
            <a:xfrm>
              <a:off x="2993810" y="6374023"/>
              <a:ext cx="8589467"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USF WORLD     USF ADMISSIONS     USF HEALTH                          </a:t>
              </a:r>
              <a:r>
                <a:rPr lang="en-US" sz="1400" b="1">
                  <a:solidFill>
                    <a:schemeClr val="bg1"/>
                  </a:solidFill>
                  <a:latin typeface="Arial" panose="020B0604020202020204" pitchFamily="34" charset="0"/>
                  <a:cs typeface="Arial" panose="020B0604020202020204" pitchFamily="34" charset="0"/>
                </a:rPr>
                <a:t>GLOBAL ENGAGEMENT UPDATE</a:t>
              </a:r>
            </a:p>
          </p:txBody>
        </p:sp>
        <p:grpSp>
          <p:nvGrpSpPr>
            <p:cNvPr id="23" name="Group 22">
              <a:extLst>
                <a:ext uri="{FF2B5EF4-FFF2-40B4-BE49-F238E27FC236}">
                  <a16:creationId xmlns:a16="http://schemas.microsoft.com/office/drawing/2014/main" id="{F130E2CF-778A-4F8A-B38F-DC4A2A482145}"/>
                </a:ext>
              </a:extLst>
            </p:cNvPr>
            <p:cNvGrpSpPr>
              <a:grpSpLocks noChangeAspect="1"/>
            </p:cNvGrpSpPr>
            <p:nvPr/>
          </p:nvGrpSpPr>
          <p:grpSpPr>
            <a:xfrm>
              <a:off x="11403779" y="6148250"/>
              <a:ext cx="623838" cy="709749"/>
              <a:chOff x="-110440" y="387444"/>
              <a:chExt cx="2997514" cy="3498755"/>
            </a:xfrm>
          </p:grpSpPr>
          <p:pic>
            <p:nvPicPr>
              <p:cNvPr id="24" name="Graphic 23" descr="Satellite dish outline">
                <a:extLst>
                  <a:ext uri="{FF2B5EF4-FFF2-40B4-BE49-F238E27FC236}">
                    <a16:creationId xmlns:a16="http://schemas.microsoft.com/office/drawing/2014/main" id="{5000AE83-7C25-48CA-9AEE-3A5E9670BE0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440" y="1001262"/>
                <a:ext cx="2884937" cy="2884937"/>
              </a:xfrm>
              <a:prstGeom prst="rect">
                <a:avLst/>
              </a:prstGeom>
            </p:spPr>
          </p:pic>
          <p:pic>
            <p:nvPicPr>
              <p:cNvPr id="25" name="Graphic 24" descr="Cell Tower outline">
                <a:extLst>
                  <a:ext uri="{FF2B5EF4-FFF2-40B4-BE49-F238E27FC236}">
                    <a16:creationId xmlns:a16="http://schemas.microsoft.com/office/drawing/2014/main" id="{515859FE-769B-4852-929D-BB49F50FDBEF}"/>
                  </a:ext>
                </a:extLst>
              </p:cNvPr>
              <p:cNvPicPr>
                <a:picLocks noChangeAspect="1"/>
              </p:cNvPicPr>
              <p:nvPr/>
            </p:nvPicPr>
            <p:blipFill rotWithShape="1">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62155" t="6130" r="18909" b="52349"/>
              <a:stretch/>
            </p:blipFill>
            <p:spPr>
              <a:xfrm rot="19428185">
                <a:off x="2239803" y="387444"/>
                <a:ext cx="647271" cy="1419222"/>
              </a:xfrm>
              <a:prstGeom prst="rect">
                <a:avLst/>
              </a:prstGeom>
            </p:spPr>
          </p:pic>
        </p:grpSp>
      </p:grpSp>
      <p:sp>
        <p:nvSpPr>
          <p:cNvPr id="11" name="Title 1">
            <a:extLst>
              <a:ext uri="{FF2B5EF4-FFF2-40B4-BE49-F238E27FC236}">
                <a16:creationId xmlns:a16="http://schemas.microsoft.com/office/drawing/2014/main" id="{07F587C7-CEF9-4C62-BFE2-13FA1A22474E}"/>
              </a:ext>
            </a:extLst>
          </p:cNvPr>
          <p:cNvSpPr txBox="1">
            <a:spLocks/>
          </p:cNvSpPr>
          <p:nvPr/>
        </p:nvSpPr>
        <p:spPr>
          <a:xfrm>
            <a:off x="0" y="0"/>
            <a:ext cx="12192000" cy="137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400" b="1">
              <a:solidFill>
                <a:srgbClr val="FFFFFF"/>
              </a:solidFill>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688172B8-D1C9-49B8-B687-09D4982D5BAB}"/>
              </a:ext>
            </a:extLst>
          </p:cNvPr>
          <p:cNvSpPr txBox="1">
            <a:spLocks/>
          </p:cNvSpPr>
          <p:nvPr/>
        </p:nvSpPr>
        <p:spPr>
          <a:xfrm>
            <a:off x="761316" y="2357365"/>
            <a:ext cx="10669367" cy="312655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C39E9AE-80A7-4A07-A8BE-82894039BE02}"/>
              </a:ext>
            </a:extLst>
          </p:cNvPr>
          <p:cNvSpPr txBox="1"/>
          <p:nvPr/>
        </p:nvSpPr>
        <p:spPr>
          <a:xfrm>
            <a:off x="566644" y="1586517"/>
            <a:ext cx="11254252" cy="646331"/>
          </a:xfrm>
          <a:prstGeom prst="rect">
            <a:avLst/>
          </a:prstGeom>
          <a:noFill/>
        </p:spPr>
        <p:txBody>
          <a:bodyPr wrap="square" lIns="91440" tIns="45720" rIns="91440" bIns="45720" anchor="t">
            <a:spAutoFit/>
          </a:bodyPr>
          <a:lstStyle/>
          <a:p>
            <a:pPr marL="0" indent="0" algn="ctr">
              <a:buNone/>
            </a:pPr>
            <a:endParaRPr lang="en-US" sz="3600" b="1">
              <a:latin typeface="Arial" panose="020B0604020202020204" pitchFamily="34" charset="0"/>
              <a:cs typeface="Arial" panose="020B0604020202020204" pitchFamily="34" charset="0"/>
            </a:endParaRPr>
          </a:p>
        </p:txBody>
      </p:sp>
      <p:sp>
        <p:nvSpPr>
          <p:cNvPr id="17" name="Content Placeholder 2">
            <a:extLst>
              <a:ext uri="{FF2B5EF4-FFF2-40B4-BE49-F238E27FC236}">
                <a16:creationId xmlns:a16="http://schemas.microsoft.com/office/drawing/2014/main" id="{4206AA7B-5E8C-4E58-8914-EE8ED2935397}"/>
              </a:ext>
            </a:extLst>
          </p:cNvPr>
          <p:cNvSpPr txBox="1">
            <a:spLocks/>
          </p:cNvSpPr>
          <p:nvPr/>
        </p:nvSpPr>
        <p:spPr>
          <a:xfrm>
            <a:off x="187812" y="2377146"/>
            <a:ext cx="11717861" cy="334925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14" name="Content Placeholder 1">
            <a:extLst>
              <a:ext uri="{FF2B5EF4-FFF2-40B4-BE49-F238E27FC236}">
                <a16:creationId xmlns:a16="http://schemas.microsoft.com/office/drawing/2014/main" id="{9F5596CA-BB5A-4EAE-9988-137CC4783662}"/>
              </a:ext>
            </a:extLst>
          </p:cNvPr>
          <p:cNvSpPr txBox="1">
            <a:spLocks/>
          </p:cNvSpPr>
          <p:nvPr/>
        </p:nvSpPr>
        <p:spPr>
          <a:xfrm>
            <a:off x="875867" y="1801472"/>
            <a:ext cx="10317436" cy="4213445"/>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a:solidFill>
                  <a:srgbClr val="009374"/>
                </a:solidFill>
                <a:ea typeface="+mn-lt"/>
                <a:cs typeface="+mn-lt"/>
              </a:rPr>
              <a:t>International Students who would like to receive the COVID 19 vaccine (Pfizer vaccine (2 doses) or Janssen vaccine (1 dose) can contact Student Health Services after July 1, 2021 to schedule an appointment for a date after the student’s quarantine period has been completed. </a:t>
            </a:r>
            <a:endParaRPr lang="en-US" b="1">
              <a:solidFill>
                <a:srgbClr val="009374"/>
              </a:solidFill>
              <a:ea typeface="+mn-lt"/>
              <a:cs typeface="+mn-lt"/>
            </a:endParaRPr>
          </a:p>
          <a:p>
            <a:pPr algn="l"/>
            <a:r>
              <a:rPr lang="en-US" sz="2800" b="1">
                <a:solidFill>
                  <a:srgbClr val="009374"/>
                </a:solidFill>
                <a:ea typeface="+mn-lt"/>
                <a:cs typeface="+mn-lt"/>
              </a:rPr>
              <a:t>Vaccinations will be available on campus at the Argos Study Lounge on the second floor of the RAR building.</a:t>
            </a:r>
            <a:endParaRPr lang="en-US" b="1">
              <a:solidFill>
                <a:srgbClr val="009374"/>
              </a:solidFill>
              <a:ea typeface="+mn-lt"/>
              <a:cs typeface="+mn-lt"/>
            </a:endParaRPr>
          </a:p>
          <a:p>
            <a:pPr algn="l"/>
            <a:r>
              <a:rPr lang="en-US" sz="2800" b="1">
                <a:solidFill>
                  <a:srgbClr val="009374"/>
                </a:solidFill>
                <a:cs typeface="Calibri"/>
              </a:rPr>
              <a:t>Students call or use online scheduling tool. </a:t>
            </a:r>
            <a:endParaRPr lang="en-US" sz="2000" b="1" i="1">
              <a:solidFill>
                <a:srgbClr val="009374"/>
              </a:solidFill>
              <a:latin typeface="Arial" panose="020B0604020202020204" pitchFamily="34" charset="0"/>
              <a:ea typeface="+mn-lt"/>
              <a:cs typeface="Arial" panose="020B0604020202020204" pitchFamily="34" charset="0"/>
            </a:endParaRPr>
          </a:p>
          <a:p>
            <a:pPr algn="l"/>
            <a:endParaRPr lang="en-US" sz="2000" i="1">
              <a:solidFill>
                <a:srgbClr val="009374"/>
              </a:solidFill>
              <a:ea typeface="+mn-lt"/>
              <a:cs typeface="+mn-lt"/>
            </a:endParaRPr>
          </a:p>
          <a:p>
            <a:pPr algn="l"/>
            <a:r>
              <a:rPr lang="en-US" sz="2000" i="1">
                <a:solidFill>
                  <a:srgbClr val="009374"/>
                </a:solidFill>
                <a:ea typeface="+mn-lt"/>
                <a:cs typeface="+mn-lt"/>
              </a:rPr>
              <a:t>https://www.usf.edu/world/international-services/about-us/faq.aspx</a:t>
            </a:r>
            <a:endParaRPr lang="en-US" sz="2000" b="1" i="1">
              <a:solidFill>
                <a:srgbClr val="009374"/>
              </a:solidFill>
              <a:latin typeface="Arial" panose="020B0604020202020204" pitchFamily="34" charset="0"/>
              <a:ea typeface="+mn-lt"/>
              <a:cs typeface="Arial" panose="020B0604020202020204" pitchFamily="34" charset="0"/>
            </a:endParaRPr>
          </a:p>
          <a:p>
            <a:pPr marL="1200150" lvl="2" algn="l">
              <a:buFont typeface="Arial" panose="020B0604020202020204" pitchFamily="34" charset="0"/>
              <a:buChar char="•"/>
            </a:pPr>
            <a:endParaRPr lang="en-US" sz="2000">
              <a:latin typeface="Arial" panose="020B0604020202020204" pitchFamily="34" charset="0"/>
              <a:ea typeface="+mn-lt"/>
              <a:cs typeface="Arial" panose="020B0604020202020204" pitchFamily="34" charset="0"/>
            </a:endParaRPr>
          </a:p>
          <a:p>
            <a:pPr marL="342900" indent="-342900" algn="l">
              <a:buFont typeface="Arial" panose="020B0604020202020204" pitchFamily="34" charset="0"/>
              <a:buChar char="•"/>
            </a:pPr>
            <a:endParaRPr lang="en-US" sz="2000">
              <a:latin typeface="Arial" panose="020B0604020202020204" pitchFamily="34" charset="0"/>
              <a:ea typeface="+mn-lt"/>
              <a:cs typeface="Arial" panose="020B0604020202020204" pitchFamily="34" charset="0"/>
            </a:endParaRPr>
          </a:p>
        </p:txBody>
      </p:sp>
      <p:sp>
        <p:nvSpPr>
          <p:cNvPr id="15" name="Title 2">
            <a:extLst>
              <a:ext uri="{FF2B5EF4-FFF2-40B4-BE49-F238E27FC236}">
                <a16:creationId xmlns:a16="http://schemas.microsoft.com/office/drawing/2014/main" id="{B8E74CCA-E801-4C38-94B5-8C81009DA50B}"/>
              </a:ext>
            </a:extLst>
          </p:cNvPr>
          <p:cNvSpPr txBox="1">
            <a:spLocks/>
          </p:cNvSpPr>
          <p:nvPr/>
        </p:nvSpPr>
        <p:spPr>
          <a:xfrm>
            <a:off x="200025" y="327258"/>
            <a:ext cx="11669120" cy="102363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a:solidFill>
                  <a:schemeClr val="bg1"/>
                </a:solidFill>
                <a:latin typeface="Arial Black"/>
                <a:cs typeface="Calibri"/>
              </a:rPr>
              <a:t>COVID 19 Vaccine</a:t>
            </a:r>
            <a:endParaRPr lang="en-US">
              <a:solidFill>
                <a:schemeClr val="bg1"/>
              </a:solidFill>
              <a:cs typeface="Calibri Light"/>
            </a:endParaRPr>
          </a:p>
        </p:txBody>
      </p:sp>
    </p:spTree>
    <p:extLst>
      <p:ext uri="{BB962C8B-B14F-4D97-AF65-F5344CB8AC3E}">
        <p14:creationId xmlns:p14="http://schemas.microsoft.com/office/powerpoint/2010/main" val="3463075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FDA7D3-0355-4856-A047-6D9EB5562690}"/>
              </a:ext>
            </a:extLst>
          </p:cNvPr>
          <p:cNvSpPr/>
          <p:nvPr/>
        </p:nvSpPr>
        <p:spPr>
          <a:xfrm>
            <a:off x="8775032" y="0"/>
            <a:ext cx="3416968" cy="6148251"/>
          </a:xfrm>
          <a:prstGeom prst="rect">
            <a:avLst/>
          </a:prstGeom>
          <a:solidFill>
            <a:srgbClr val="0093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a:latin typeface="Arial Black"/>
                <a:cs typeface="Arial"/>
              </a:rPr>
              <a:t>Fall 2021</a:t>
            </a:r>
          </a:p>
          <a:p>
            <a:pPr algn="ctr"/>
            <a:r>
              <a:rPr lang="en-US" sz="3600" b="1">
                <a:latin typeface="Arial Black"/>
                <a:cs typeface="Arial"/>
              </a:rPr>
              <a:t>SEVP Guidance</a:t>
            </a:r>
          </a:p>
          <a:p>
            <a:pPr algn="ctr"/>
            <a:endParaRPr lang="en-US" sz="3600" b="1">
              <a:latin typeface="Arial Black" panose="020B0A04020102020204" pitchFamily="34" charset="0"/>
              <a:cs typeface="Arial" panose="020B0604020202020204" pitchFamily="34" charset="0"/>
            </a:endParaRPr>
          </a:p>
          <a:p>
            <a:pPr algn="ctr"/>
            <a:r>
              <a:rPr lang="en-US" sz="3600" b="1">
                <a:latin typeface="Arial Black"/>
                <a:cs typeface="Arial"/>
              </a:rPr>
              <a:t>SAME AS LAST YEAR!</a:t>
            </a:r>
            <a:endParaRPr lang="en-US" sz="3600" b="1">
              <a:latin typeface="Arial Black" panose="020B0A040201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9A11AB22-DECC-479B-94F8-DC37009736B8}"/>
              </a:ext>
            </a:extLst>
          </p:cNvPr>
          <p:cNvGrpSpPr/>
          <p:nvPr/>
        </p:nvGrpSpPr>
        <p:grpSpPr>
          <a:xfrm>
            <a:off x="0" y="6148250"/>
            <a:ext cx="12192000" cy="709750"/>
            <a:chOff x="0" y="6148250"/>
            <a:chExt cx="12192000" cy="709750"/>
          </a:xfrm>
        </p:grpSpPr>
        <p:sp>
          <p:nvSpPr>
            <p:cNvPr id="18" name="Rectangle 17">
              <a:extLst>
                <a:ext uri="{FF2B5EF4-FFF2-40B4-BE49-F238E27FC236}">
                  <a16:creationId xmlns:a16="http://schemas.microsoft.com/office/drawing/2014/main" id="{EE8F8CF3-3519-4BD2-8384-5C61531413F3}"/>
                </a:ext>
              </a:extLst>
            </p:cNvPr>
            <p:cNvSpPr/>
            <p:nvPr/>
          </p:nvSpPr>
          <p:spPr>
            <a:xfrm>
              <a:off x="0" y="6148251"/>
              <a:ext cx="12192000" cy="709749"/>
            </a:xfrm>
            <a:prstGeom prst="rect">
              <a:avLst/>
            </a:prstGeom>
            <a:solidFill>
              <a:srgbClr val="9CC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Text&#10;&#10;Description automatically generated with medium confidence">
              <a:extLst>
                <a:ext uri="{FF2B5EF4-FFF2-40B4-BE49-F238E27FC236}">
                  <a16:creationId xmlns:a16="http://schemas.microsoft.com/office/drawing/2014/main" id="{1A30A0C1-0926-4E81-84BA-C96BF257337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21406"/>
            <a:stretch/>
          </p:blipFill>
          <p:spPr>
            <a:xfrm>
              <a:off x="187812" y="6277920"/>
              <a:ext cx="2442179" cy="481477"/>
            </a:xfrm>
            <a:prstGeom prst="rect">
              <a:avLst/>
            </a:prstGeom>
          </p:spPr>
        </p:pic>
        <p:sp>
          <p:nvSpPr>
            <p:cNvPr id="25" name="TextBox 24">
              <a:extLst>
                <a:ext uri="{FF2B5EF4-FFF2-40B4-BE49-F238E27FC236}">
                  <a16:creationId xmlns:a16="http://schemas.microsoft.com/office/drawing/2014/main" id="{10EF2DDA-B336-483C-BD02-1771280BBF63}"/>
                </a:ext>
              </a:extLst>
            </p:cNvPr>
            <p:cNvSpPr txBox="1"/>
            <p:nvPr/>
          </p:nvSpPr>
          <p:spPr>
            <a:xfrm>
              <a:off x="2993810" y="6374023"/>
              <a:ext cx="8589467"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USF WORLD     USF ADMISSIONS     USF HEALTH                          </a:t>
              </a:r>
              <a:r>
                <a:rPr lang="en-US" sz="1400" b="1">
                  <a:solidFill>
                    <a:schemeClr val="bg1"/>
                  </a:solidFill>
                  <a:latin typeface="Arial" panose="020B0604020202020204" pitchFamily="34" charset="0"/>
                  <a:cs typeface="Arial" panose="020B0604020202020204" pitchFamily="34" charset="0"/>
                </a:rPr>
                <a:t>GLOBAL ENGAGEMENT UPDATE</a:t>
              </a:r>
            </a:p>
          </p:txBody>
        </p:sp>
        <p:grpSp>
          <p:nvGrpSpPr>
            <p:cNvPr id="26" name="Group 25">
              <a:extLst>
                <a:ext uri="{FF2B5EF4-FFF2-40B4-BE49-F238E27FC236}">
                  <a16:creationId xmlns:a16="http://schemas.microsoft.com/office/drawing/2014/main" id="{B337FDF7-EE07-48DA-9EB7-928F4EC39690}"/>
                </a:ext>
              </a:extLst>
            </p:cNvPr>
            <p:cNvGrpSpPr>
              <a:grpSpLocks noChangeAspect="1"/>
            </p:cNvGrpSpPr>
            <p:nvPr/>
          </p:nvGrpSpPr>
          <p:grpSpPr>
            <a:xfrm>
              <a:off x="11403779" y="6148250"/>
              <a:ext cx="623838" cy="709749"/>
              <a:chOff x="-110440" y="387444"/>
              <a:chExt cx="2997514" cy="3498755"/>
            </a:xfrm>
          </p:grpSpPr>
          <p:pic>
            <p:nvPicPr>
              <p:cNvPr id="27" name="Graphic 26" descr="Satellite dish outline">
                <a:extLst>
                  <a:ext uri="{FF2B5EF4-FFF2-40B4-BE49-F238E27FC236}">
                    <a16:creationId xmlns:a16="http://schemas.microsoft.com/office/drawing/2014/main" id="{8495C264-FD28-4575-ABA0-BD257F5D7FA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440" y="1001262"/>
                <a:ext cx="2884937" cy="2884937"/>
              </a:xfrm>
              <a:prstGeom prst="rect">
                <a:avLst/>
              </a:prstGeom>
            </p:spPr>
          </p:pic>
          <p:pic>
            <p:nvPicPr>
              <p:cNvPr id="28" name="Graphic 27" descr="Cell Tower outline">
                <a:extLst>
                  <a:ext uri="{FF2B5EF4-FFF2-40B4-BE49-F238E27FC236}">
                    <a16:creationId xmlns:a16="http://schemas.microsoft.com/office/drawing/2014/main" id="{88BE7172-006D-4F9D-A96C-0C6A2F5C4DDB}"/>
                  </a:ext>
                </a:extLst>
              </p:cNvPr>
              <p:cNvPicPr>
                <a:picLocks noChangeAspect="1"/>
              </p:cNvPicPr>
              <p:nvPr/>
            </p:nvPicPr>
            <p:blipFill rotWithShape="1">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62155" t="6130" r="18909" b="52349"/>
              <a:stretch/>
            </p:blipFill>
            <p:spPr>
              <a:xfrm rot="19428185">
                <a:off x="2239803" y="387444"/>
                <a:ext cx="647271" cy="1419222"/>
              </a:xfrm>
              <a:prstGeom prst="rect">
                <a:avLst/>
              </a:prstGeom>
            </p:spPr>
          </p:pic>
        </p:grpSp>
      </p:grpSp>
      <p:sp>
        <p:nvSpPr>
          <p:cNvPr id="11" name="Title 1">
            <a:extLst>
              <a:ext uri="{FF2B5EF4-FFF2-40B4-BE49-F238E27FC236}">
                <a16:creationId xmlns:a16="http://schemas.microsoft.com/office/drawing/2014/main" id="{94730843-4413-4894-9E9F-35E821F97367}"/>
              </a:ext>
            </a:extLst>
          </p:cNvPr>
          <p:cNvSpPr txBox="1">
            <a:spLocks/>
          </p:cNvSpPr>
          <p:nvPr/>
        </p:nvSpPr>
        <p:spPr>
          <a:xfrm>
            <a:off x="8784345" y="1640423"/>
            <a:ext cx="3398342" cy="28256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400">
              <a:solidFill>
                <a:schemeClr val="bg1"/>
              </a:solidFill>
              <a:cs typeface="Calibri Light"/>
            </a:endParaRPr>
          </a:p>
        </p:txBody>
      </p:sp>
      <p:sp>
        <p:nvSpPr>
          <p:cNvPr id="2" name="TextBox 1"/>
          <p:cNvSpPr txBox="1"/>
          <p:nvPr/>
        </p:nvSpPr>
        <p:spPr>
          <a:xfrm>
            <a:off x="375405" y="776364"/>
            <a:ext cx="8125673" cy="5293757"/>
          </a:xfrm>
          <a:prstGeom prst="rect">
            <a:avLst/>
          </a:prstGeom>
          <a:noFill/>
        </p:spPr>
        <p:txBody>
          <a:bodyPr wrap="square" lIns="91440" tIns="45720" rIns="91440" bIns="45720" rtlCol="0" anchor="t">
            <a:spAutoFit/>
          </a:bodyPr>
          <a:lstStyle/>
          <a:p>
            <a:r>
              <a:rPr lang="en-US" b="1">
                <a:solidFill>
                  <a:srgbClr val="000000"/>
                </a:solidFill>
              </a:rPr>
              <a:t>F-1 Students Continuing Their Studies at USF</a:t>
            </a:r>
            <a:endParaRPr lang="en-US" b="1">
              <a:solidFill>
                <a:srgbClr val="000000"/>
              </a:solidFill>
              <a:cs typeface="Calibri"/>
            </a:endParaRPr>
          </a:p>
          <a:p>
            <a:pPr marL="285750" indent="-285750">
              <a:buFont typeface="Arial"/>
              <a:buChar char="•"/>
            </a:pPr>
            <a:r>
              <a:rPr lang="en-US" sz="1600">
                <a:solidFill>
                  <a:srgbClr val="000000"/>
                </a:solidFill>
                <a:ea typeface="+mn-lt"/>
                <a:cs typeface="+mn-lt"/>
              </a:rPr>
              <a:t>Must register full-time.  Graduate students = 9 hours or Undergraduate students = 12 hours</a:t>
            </a:r>
            <a:endParaRPr lang="en-US">
              <a:solidFill>
                <a:srgbClr val="000000"/>
              </a:solidFill>
              <a:cs typeface="Calibri" panose="020F0502020204030204"/>
            </a:endParaRPr>
          </a:p>
          <a:p>
            <a:pPr marL="285750" indent="-285750">
              <a:buFont typeface="Arial"/>
              <a:buChar char="•"/>
            </a:pPr>
            <a:r>
              <a:rPr lang="en-US" sz="1600">
                <a:solidFill>
                  <a:srgbClr val="000000"/>
                </a:solidFill>
                <a:ea typeface="+mn-lt"/>
                <a:cs typeface="+mn-lt"/>
              </a:rPr>
              <a:t>May select ANY combination of course delivery modes for Fall 2021 schedule.</a:t>
            </a:r>
            <a:endParaRPr lang="en-US">
              <a:solidFill>
                <a:srgbClr val="000000"/>
              </a:solidFill>
              <a:cs typeface="Calibri"/>
            </a:endParaRPr>
          </a:p>
          <a:p>
            <a:pPr marL="285750" indent="-285750">
              <a:buFont typeface="Arial"/>
              <a:buChar char="•"/>
            </a:pPr>
            <a:r>
              <a:rPr lang="en-US" sz="1600">
                <a:solidFill>
                  <a:srgbClr val="000000"/>
                </a:solidFill>
                <a:ea typeface="+mn-lt"/>
                <a:cs typeface="+mn-lt"/>
              </a:rPr>
              <a:t>Continuing F-1 students include students changing levels ex. Pathway to Degree, Bachelor to Master, or Master to PhD. </a:t>
            </a:r>
            <a:endParaRPr lang="en-US">
              <a:solidFill>
                <a:srgbClr val="000000"/>
              </a:solidFill>
              <a:cs typeface="Calibri"/>
            </a:endParaRPr>
          </a:p>
          <a:p>
            <a:pPr marL="285750" indent="-285750">
              <a:buFont typeface="Arial"/>
              <a:buChar char="•"/>
            </a:pPr>
            <a:r>
              <a:rPr lang="en-US" sz="1600">
                <a:solidFill>
                  <a:srgbClr val="009374"/>
                </a:solidFill>
                <a:cs typeface="Calibri"/>
              </a:rPr>
              <a:t>Students who cannot travel back to the US, </a:t>
            </a:r>
            <a:r>
              <a:rPr lang="en-US" sz="1600">
                <a:solidFill>
                  <a:srgbClr val="009374"/>
                </a:solidFill>
                <a:ea typeface="+mn-lt"/>
                <a:cs typeface="+mn-lt"/>
              </a:rPr>
              <a:t>can maintain F-1 status while studying outside the US.  </a:t>
            </a:r>
            <a:endParaRPr lang="en-US">
              <a:solidFill>
                <a:srgbClr val="009374"/>
              </a:solidFill>
              <a:ea typeface="+mn-lt"/>
              <a:cs typeface="+mn-lt"/>
            </a:endParaRPr>
          </a:p>
          <a:p>
            <a:pPr marL="285750" indent="-285750">
              <a:buFont typeface="Arial"/>
              <a:buChar char="•"/>
            </a:pPr>
            <a:r>
              <a:rPr lang="en-US" sz="1600">
                <a:solidFill>
                  <a:srgbClr val="000000"/>
                </a:solidFill>
                <a:ea typeface="+mn-lt"/>
                <a:cs typeface="+mn-lt"/>
              </a:rPr>
              <a:t>Students cannot remain employed if you are in ANY on-campus position including GA/TA/RA’s.</a:t>
            </a:r>
            <a:endParaRPr lang="en-US">
              <a:solidFill>
                <a:srgbClr val="000000"/>
              </a:solidFill>
              <a:cs typeface="Calibri"/>
            </a:endParaRPr>
          </a:p>
          <a:p>
            <a:endParaRPr lang="en-US">
              <a:solidFill>
                <a:srgbClr val="000000"/>
              </a:solidFill>
              <a:cs typeface="Calibri"/>
            </a:endParaRPr>
          </a:p>
          <a:p>
            <a:r>
              <a:rPr lang="en-US" b="1">
                <a:solidFill>
                  <a:srgbClr val="000000"/>
                </a:solidFill>
              </a:rPr>
              <a:t>New F-1 Students Beginning Their Studies or New Program at USF</a:t>
            </a:r>
            <a:endParaRPr lang="en-US" b="1">
              <a:solidFill>
                <a:srgbClr val="000000"/>
              </a:solidFill>
              <a:cs typeface="Calibri"/>
            </a:endParaRPr>
          </a:p>
          <a:p>
            <a:pPr marL="285750" indent="-285750">
              <a:buFont typeface="Arial"/>
              <a:buChar char="•"/>
            </a:pPr>
            <a:r>
              <a:rPr lang="en-US" sz="1600">
                <a:solidFill>
                  <a:srgbClr val="000000"/>
                </a:solidFill>
                <a:ea typeface="+mn-lt"/>
                <a:cs typeface="+mn-lt"/>
              </a:rPr>
              <a:t>Must arrive no later than the first week of the semester to your their program at </a:t>
            </a:r>
            <a:r>
              <a:rPr lang="en-US" sz="1600" err="1">
                <a:solidFill>
                  <a:srgbClr val="000000"/>
                </a:solidFill>
                <a:ea typeface="+mn-lt"/>
                <a:cs typeface="+mn-lt"/>
              </a:rPr>
              <a:t>USF.You</a:t>
            </a:r>
            <a:r>
              <a:rPr lang="en-US" sz="1600">
                <a:solidFill>
                  <a:srgbClr val="000000"/>
                </a:solidFill>
                <a:ea typeface="+mn-lt"/>
                <a:cs typeface="+mn-lt"/>
              </a:rPr>
              <a:t> must register full-time. </a:t>
            </a:r>
            <a:endParaRPr lang="en-US">
              <a:solidFill>
                <a:srgbClr val="000000"/>
              </a:solidFill>
              <a:cs typeface="Calibri" panose="020F0502020204030204"/>
            </a:endParaRPr>
          </a:p>
          <a:p>
            <a:pPr marL="285750" indent="-285750">
              <a:buFont typeface="Arial"/>
              <a:buChar char="•"/>
            </a:pPr>
            <a:r>
              <a:rPr lang="en-US" sz="1600">
                <a:solidFill>
                  <a:srgbClr val="000000"/>
                </a:solidFill>
                <a:ea typeface="+mn-lt"/>
                <a:cs typeface="+mn-lt"/>
              </a:rPr>
              <a:t>Must register full-time.  Graduate students = 9 hours or Undergraduate students = 12 hours</a:t>
            </a:r>
          </a:p>
          <a:p>
            <a:pPr marL="285750" indent="-285750">
              <a:buFont typeface="Arial"/>
              <a:buChar char="•"/>
            </a:pPr>
            <a:r>
              <a:rPr lang="en-US" sz="1600" b="1" i="1">
                <a:solidFill>
                  <a:srgbClr val="FF0000"/>
                </a:solidFill>
                <a:ea typeface="+mn-lt"/>
                <a:cs typeface="+mn-lt"/>
              </a:rPr>
              <a:t>Must select at least ONE in-person courses categorized as classroom (CL) or hybrid (HB) delivery. </a:t>
            </a:r>
            <a:endParaRPr lang="en-US" b="1" i="1">
              <a:solidFill>
                <a:srgbClr val="FF0000"/>
              </a:solidFill>
              <a:cs typeface="Calibri" panose="020F0502020204030204"/>
            </a:endParaRPr>
          </a:p>
          <a:p>
            <a:pPr marL="285750" indent="-285750">
              <a:buFont typeface="Arial"/>
              <a:buChar char="•"/>
            </a:pPr>
            <a:r>
              <a:rPr lang="en-US" sz="1600">
                <a:solidFill>
                  <a:srgbClr val="009374"/>
                </a:solidFill>
                <a:ea typeface="+mn-lt"/>
                <a:cs typeface="+mn-lt"/>
              </a:rPr>
              <a:t>Students who cannot travel to the US can begin online if classes available.</a:t>
            </a:r>
            <a:endParaRPr lang="en-US" sz="1600">
              <a:solidFill>
                <a:srgbClr val="009374"/>
              </a:solidFill>
              <a:latin typeface="Calibri"/>
              <a:cs typeface="Calibri"/>
            </a:endParaRPr>
          </a:p>
          <a:p>
            <a:pPr marL="285750" indent="-285750">
              <a:buFont typeface="Arial"/>
              <a:buChar char="•"/>
            </a:pPr>
            <a:endParaRPr lang="en-US" sz="1600">
              <a:solidFill>
                <a:srgbClr val="009374"/>
              </a:solidFill>
              <a:latin typeface="Calibri"/>
              <a:cs typeface="Calibri"/>
            </a:endParaRPr>
          </a:p>
          <a:p>
            <a:r>
              <a:rPr lang="en-US" sz="1600" i="1">
                <a:latin typeface="Calibri"/>
                <a:cs typeface="Calibri"/>
                <a:hlinkClick r:id="rId7"/>
              </a:rPr>
              <a:t>https://www.usf.edu/world/international-services/immigration/enrollmentguidance.aspx</a:t>
            </a:r>
            <a:endParaRPr lang="en-US" sz="1600" b="1">
              <a:latin typeface="Calibri"/>
              <a:cs typeface="Calibri"/>
            </a:endParaRPr>
          </a:p>
          <a:p>
            <a:endParaRPr lang="en-US" sz="1600" i="1">
              <a:latin typeface="Calibri"/>
              <a:cs typeface="Calibri"/>
            </a:endParaRPr>
          </a:p>
          <a:p>
            <a:pPr marL="285750" indent="-285750">
              <a:buFont typeface="Arial" panose="020B0604020202020204" pitchFamily="34" charset="0"/>
              <a:buChar char="•"/>
            </a:pPr>
            <a:endParaRPr lang="en-US" sz="12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95425F5-35DD-4B51-ABE6-282AC9D22F29}"/>
              </a:ext>
            </a:extLst>
          </p:cNvPr>
          <p:cNvSpPr txBox="1"/>
          <p:nvPr/>
        </p:nvSpPr>
        <p:spPr>
          <a:xfrm>
            <a:off x="8866902" y="315577"/>
            <a:ext cx="3232727" cy="1200329"/>
          </a:xfrm>
          <a:prstGeom prst="rect">
            <a:avLst/>
          </a:prstGeom>
          <a:noFill/>
        </p:spPr>
        <p:txBody>
          <a:bodyPr wrap="square">
            <a:spAutoFit/>
          </a:bodyPr>
          <a:lstStyle/>
          <a:p>
            <a:pPr algn="ctr"/>
            <a:r>
              <a:rPr lang="en-US" sz="3600" b="1">
                <a:solidFill>
                  <a:schemeClr val="bg1"/>
                </a:solidFill>
                <a:latin typeface="Arial Black" panose="020B0A04020102020204" pitchFamily="34" charset="0"/>
                <a:cs typeface="Arial" panose="020B0604020202020204" pitchFamily="34" charset="0"/>
              </a:rPr>
              <a:t>OIS </a:t>
            </a:r>
          </a:p>
          <a:p>
            <a:pPr algn="ctr"/>
            <a:r>
              <a:rPr lang="en-US" sz="3600" b="1">
                <a:solidFill>
                  <a:schemeClr val="bg1"/>
                </a:solidFill>
                <a:latin typeface="Arial Black" panose="020B0A04020102020204" pitchFamily="34" charset="0"/>
                <a:cs typeface="Arial" panose="020B0604020202020204" pitchFamily="34" charset="0"/>
              </a:rPr>
              <a:t>UPDATE</a:t>
            </a:r>
          </a:p>
        </p:txBody>
      </p:sp>
    </p:spTree>
    <p:extLst>
      <p:ext uri="{BB962C8B-B14F-4D97-AF65-F5344CB8AC3E}">
        <p14:creationId xmlns:p14="http://schemas.microsoft.com/office/powerpoint/2010/main" val="897981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FDA7D3-0355-4856-A047-6D9EB5562690}"/>
              </a:ext>
            </a:extLst>
          </p:cNvPr>
          <p:cNvSpPr/>
          <p:nvPr/>
        </p:nvSpPr>
        <p:spPr>
          <a:xfrm>
            <a:off x="0" y="0"/>
            <a:ext cx="12192000" cy="3796937"/>
          </a:xfrm>
          <a:prstGeom prst="rect">
            <a:avLst/>
          </a:prstGeom>
          <a:solidFill>
            <a:srgbClr val="009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rade Gothic LT Std Bold" panose="00000800000000000000" pitchFamily="50" charset="0"/>
            </a:endParaRPr>
          </a:p>
        </p:txBody>
      </p:sp>
      <p:sp>
        <p:nvSpPr>
          <p:cNvPr id="5" name="Rectangle 4">
            <a:extLst>
              <a:ext uri="{FF2B5EF4-FFF2-40B4-BE49-F238E27FC236}">
                <a16:creationId xmlns:a16="http://schemas.microsoft.com/office/drawing/2014/main" id="{F0F418E8-0C34-4769-8C4D-4E800066DE6D}"/>
              </a:ext>
            </a:extLst>
          </p:cNvPr>
          <p:cNvSpPr/>
          <p:nvPr/>
        </p:nvSpPr>
        <p:spPr>
          <a:xfrm>
            <a:off x="0" y="6148251"/>
            <a:ext cx="12192000" cy="709749"/>
          </a:xfrm>
          <a:prstGeom prst="rect">
            <a:avLst/>
          </a:prstGeom>
          <a:solidFill>
            <a:srgbClr val="9CC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standing, sitting, bird, dark&#10;&#10;Description automatically generated">
            <a:extLst>
              <a:ext uri="{FF2B5EF4-FFF2-40B4-BE49-F238E27FC236}">
                <a16:creationId xmlns:a16="http://schemas.microsoft.com/office/drawing/2014/main" id="{D4672978-90EF-42EA-B910-A2C180A557B6}"/>
              </a:ext>
            </a:extLst>
          </p:cNvPr>
          <p:cNvPicPr>
            <a:picLocks noChangeAspect="1"/>
          </p:cNvPicPr>
          <p:nvPr/>
        </p:nvPicPr>
        <p:blipFill rotWithShape="1">
          <a:blip r:embed="rId2">
            <a:alphaModFix amt="70000"/>
            <a:biLevel thresh="75000"/>
            <a:extLst>
              <a:ext uri="{BEBA8EAE-BF5A-486C-A8C5-ECC9F3942E4B}">
                <a14:imgProps xmlns:a14="http://schemas.microsoft.com/office/drawing/2010/main">
                  <a14:imgLayer r:embed="rId3">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r="-2210"/>
          <a:stretch/>
        </p:blipFill>
        <p:spPr>
          <a:xfrm>
            <a:off x="4572424" y="286636"/>
            <a:ext cx="6096000" cy="3205761"/>
          </a:xfrm>
          <a:prstGeom prst="rect">
            <a:avLst/>
          </a:prstGeom>
        </p:spPr>
      </p:pic>
      <p:sp>
        <p:nvSpPr>
          <p:cNvPr id="8" name="TextBox 7">
            <a:extLst>
              <a:ext uri="{FF2B5EF4-FFF2-40B4-BE49-F238E27FC236}">
                <a16:creationId xmlns:a16="http://schemas.microsoft.com/office/drawing/2014/main" id="{5CDAD8D1-7910-4B6C-898D-12DEB08020B6}"/>
              </a:ext>
            </a:extLst>
          </p:cNvPr>
          <p:cNvSpPr txBox="1"/>
          <p:nvPr/>
        </p:nvSpPr>
        <p:spPr>
          <a:xfrm>
            <a:off x="164383" y="3045722"/>
            <a:ext cx="8115300" cy="1569660"/>
          </a:xfrm>
          <a:prstGeom prst="rect">
            <a:avLst/>
          </a:prstGeom>
          <a:noFill/>
        </p:spPr>
        <p:txBody>
          <a:bodyPr wrap="square" lIns="91440" tIns="45720" rIns="91440" bIns="45720" anchor="t">
            <a:spAutoFit/>
          </a:bodyPr>
          <a:lstStyle/>
          <a:p>
            <a:r>
              <a:rPr lang="en-US" sz="4800">
                <a:solidFill>
                  <a:schemeClr val="bg1"/>
                </a:solidFill>
                <a:latin typeface="Arial Black"/>
                <a:cs typeface="Aharoni"/>
              </a:rPr>
              <a:t>OFFICE OF </a:t>
            </a:r>
            <a:r>
              <a:rPr lang="en-US" sz="4800">
                <a:latin typeface="Arial Black"/>
                <a:cs typeface="Aharoni"/>
              </a:rPr>
              <a:t>ADMISSIONS</a:t>
            </a:r>
            <a:endParaRPr lang="en-US" sz="4800">
              <a:latin typeface="Arial Black" panose="020B0A04020102020204" pitchFamily="34" charset="0"/>
              <a:cs typeface="Aharoni" panose="02010803020104030203" pitchFamily="2" charset="-79"/>
            </a:endParaRPr>
          </a:p>
        </p:txBody>
      </p:sp>
      <p:grpSp>
        <p:nvGrpSpPr>
          <p:cNvPr id="10" name="Group 9">
            <a:extLst>
              <a:ext uri="{FF2B5EF4-FFF2-40B4-BE49-F238E27FC236}">
                <a16:creationId xmlns:a16="http://schemas.microsoft.com/office/drawing/2014/main" id="{98469E27-EC46-4094-A66A-583544B20389}"/>
              </a:ext>
            </a:extLst>
          </p:cNvPr>
          <p:cNvGrpSpPr>
            <a:grpSpLocks noChangeAspect="1"/>
          </p:cNvGrpSpPr>
          <p:nvPr/>
        </p:nvGrpSpPr>
        <p:grpSpPr>
          <a:xfrm>
            <a:off x="7876674" y="2094591"/>
            <a:ext cx="3745984" cy="4261859"/>
            <a:chOff x="-110440" y="387444"/>
            <a:chExt cx="2997514" cy="3498755"/>
          </a:xfrm>
        </p:grpSpPr>
        <p:pic>
          <p:nvPicPr>
            <p:cNvPr id="11" name="Graphic 10" descr="Satellite dish outline">
              <a:extLst>
                <a:ext uri="{FF2B5EF4-FFF2-40B4-BE49-F238E27FC236}">
                  <a16:creationId xmlns:a16="http://schemas.microsoft.com/office/drawing/2014/main" id="{5AFE17CD-994A-4D8C-BCE7-97F5A8A154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440" y="1001262"/>
              <a:ext cx="2884937" cy="2884937"/>
            </a:xfrm>
            <a:prstGeom prst="rect">
              <a:avLst/>
            </a:prstGeom>
          </p:spPr>
        </p:pic>
        <p:grpSp>
          <p:nvGrpSpPr>
            <p:cNvPr id="12" name="Group 11">
              <a:extLst>
                <a:ext uri="{FF2B5EF4-FFF2-40B4-BE49-F238E27FC236}">
                  <a16:creationId xmlns:a16="http://schemas.microsoft.com/office/drawing/2014/main" id="{BA53F6E5-8C67-45F1-9F55-BC8753039196}"/>
                </a:ext>
              </a:extLst>
            </p:cNvPr>
            <p:cNvGrpSpPr/>
            <p:nvPr/>
          </p:nvGrpSpPr>
          <p:grpSpPr>
            <a:xfrm>
              <a:off x="1833844" y="387444"/>
              <a:ext cx="1053230" cy="1436334"/>
              <a:chOff x="1929638" y="291650"/>
              <a:chExt cx="1053230" cy="1436334"/>
            </a:xfrm>
          </p:grpSpPr>
          <p:pic>
            <p:nvPicPr>
              <p:cNvPr id="13" name="Graphic 12" descr="Cell Tower outline">
                <a:extLst>
                  <a:ext uri="{FF2B5EF4-FFF2-40B4-BE49-F238E27FC236}">
                    <a16:creationId xmlns:a16="http://schemas.microsoft.com/office/drawing/2014/main" id="{C9F015F4-86AB-4B49-AC25-C9FEFB3B246C}"/>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62155" t="6130" r="18909" b="52349"/>
              <a:stretch/>
            </p:blipFill>
            <p:spPr>
              <a:xfrm rot="19428185">
                <a:off x="2335597" y="291650"/>
                <a:ext cx="647271" cy="1419225"/>
              </a:xfrm>
              <a:prstGeom prst="rect">
                <a:avLst/>
              </a:prstGeom>
            </p:spPr>
          </p:pic>
          <p:sp>
            <p:nvSpPr>
              <p:cNvPr id="14" name="Arc 13">
                <a:extLst>
                  <a:ext uri="{FF2B5EF4-FFF2-40B4-BE49-F238E27FC236}">
                    <a16:creationId xmlns:a16="http://schemas.microsoft.com/office/drawing/2014/main" id="{A25A59D6-03CE-4497-80C4-4D89ADF4167A}"/>
                  </a:ext>
                </a:extLst>
              </p:cNvPr>
              <p:cNvSpPr/>
              <p:nvPr/>
            </p:nvSpPr>
            <p:spPr>
              <a:xfrm rot="21104618">
                <a:off x="1929638" y="1081270"/>
                <a:ext cx="562804" cy="646714"/>
              </a:xfrm>
              <a:prstGeom prst="arc">
                <a:avLst>
                  <a:gd name="adj1" fmla="val 16483929"/>
                  <a:gd name="adj2" fmla="val 796842"/>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pic>
        <p:nvPicPr>
          <p:cNvPr id="17" name="Picture 16" descr="Text&#10;&#10;Description automatically generated with medium confidence">
            <a:extLst>
              <a:ext uri="{FF2B5EF4-FFF2-40B4-BE49-F238E27FC236}">
                <a16:creationId xmlns:a16="http://schemas.microsoft.com/office/drawing/2014/main" id="{8305133E-8CAF-40BB-96FE-1FE5C9FDD42A}"/>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b="21406"/>
          <a:stretch/>
        </p:blipFill>
        <p:spPr>
          <a:xfrm>
            <a:off x="164383" y="6297390"/>
            <a:ext cx="2312117" cy="455835"/>
          </a:xfrm>
          <a:prstGeom prst="rect">
            <a:avLst/>
          </a:prstGeom>
        </p:spPr>
      </p:pic>
      <p:sp>
        <p:nvSpPr>
          <p:cNvPr id="18" name="TextBox 17">
            <a:extLst>
              <a:ext uri="{FF2B5EF4-FFF2-40B4-BE49-F238E27FC236}">
                <a16:creationId xmlns:a16="http://schemas.microsoft.com/office/drawing/2014/main" id="{3B507959-97FC-4A4B-97AA-BEF03F0BD32D}"/>
              </a:ext>
            </a:extLst>
          </p:cNvPr>
          <p:cNvSpPr txBox="1"/>
          <p:nvPr/>
        </p:nvSpPr>
        <p:spPr>
          <a:xfrm>
            <a:off x="2993810" y="6390065"/>
            <a:ext cx="4963859" cy="307777"/>
          </a:xfrm>
          <a:prstGeom prst="rect">
            <a:avLst/>
          </a:prstGeom>
          <a:noFill/>
        </p:spPr>
        <p:txBody>
          <a:bodyPr wrap="square" rtlCol="0">
            <a:spAutoFit/>
          </a:bodyPr>
          <a:lstStyle/>
          <a:p>
            <a:r>
              <a:rPr lang="en-US" sz="1400" b="1">
                <a:latin typeface="Arial" panose="020B0604020202020204" pitchFamily="34" charset="0"/>
                <a:cs typeface="Arial" panose="020B0604020202020204" pitchFamily="34" charset="0"/>
              </a:rPr>
              <a:t>USF WORLD     USF ADMISSIONS     USF HEALTH</a:t>
            </a:r>
          </a:p>
        </p:txBody>
      </p:sp>
    </p:spTree>
    <p:extLst>
      <p:ext uri="{BB962C8B-B14F-4D97-AF65-F5344CB8AC3E}">
        <p14:creationId xmlns:p14="http://schemas.microsoft.com/office/powerpoint/2010/main" val="2427566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Picture 2" descr="Text&#10;&#10;Description automatically generated">
            <a:extLst>
              <a:ext uri="{FF2B5EF4-FFF2-40B4-BE49-F238E27FC236}">
                <a16:creationId xmlns:a16="http://schemas.microsoft.com/office/drawing/2014/main" id="{B54013C3-8FAB-48C2-BBC7-5081CC0F4346}"/>
              </a:ext>
            </a:extLst>
          </p:cNvPr>
          <p:cNvPicPr>
            <a:picLocks noChangeAspect="1"/>
          </p:cNvPicPr>
          <p:nvPr/>
        </p:nvPicPr>
        <p:blipFill rotWithShape="1">
          <a:blip r:embed="rId2"/>
          <a:srcRect t="2720" r="-1" b="1612"/>
          <a:stretch/>
        </p:blipFill>
        <p:spPr>
          <a:xfrm>
            <a:off x="-3237" y="-3237"/>
            <a:ext cx="12198474" cy="6864474"/>
          </a:xfrm>
          <a:prstGeom prst="rect">
            <a:avLst/>
          </a:prstGeom>
        </p:spPr>
      </p:pic>
    </p:spTree>
    <p:extLst>
      <p:ext uri="{BB962C8B-B14F-4D97-AF65-F5344CB8AC3E}">
        <p14:creationId xmlns:p14="http://schemas.microsoft.com/office/powerpoint/2010/main" val="70443912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Picture 2" descr="Text&#10;&#10;Description automatically generated">
            <a:extLst>
              <a:ext uri="{FF2B5EF4-FFF2-40B4-BE49-F238E27FC236}">
                <a16:creationId xmlns:a16="http://schemas.microsoft.com/office/drawing/2014/main" id="{DD794672-38E5-406A-A897-50A3C6639DEA}"/>
              </a:ext>
            </a:extLst>
          </p:cNvPr>
          <p:cNvPicPr>
            <a:picLocks noChangeAspect="1"/>
          </p:cNvPicPr>
          <p:nvPr/>
        </p:nvPicPr>
        <p:blipFill rotWithShape="1">
          <a:blip r:embed="rId2"/>
          <a:srcRect t="3203" r="-1" b="1129"/>
          <a:stretch/>
        </p:blipFill>
        <p:spPr>
          <a:xfrm>
            <a:off x="-3237" y="7969"/>
            <a:ext cx="12198474" cy="6853268"/>
          </a:xfrm>
          <a:prstGeom prst="rect">
            <a:avLst/>
          </a:prstGeom>
        </p:spPr>
      </p:pic>
    </p:spTree>
    <p:extLst>
      <p:ext uri="{BB962C8B-B14F-4D97-AF65-F5344CB8AC3E}">
        <p14:creationId xmlns:p14="http://schemas.microsoft.com/office/powerpoint/2010/main" val="412723501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Picture 2" descr="Text&#10;&#10;Description automatically generated">
            <a:extLst>
              <a:ext uri="{FF2B5EF4-FFF2-40B4-BE49-F238E27FC236}">
                <a16:creationId xmlns:a16="http://schemas.microsoft.com/office/drawing/2014/main" id="{B753040F-808B-4A0D-8AAD-425D3C638810}"/>
              </a:ext>
            </a:extLst>
          </p:cNvPr>
          <p:cNvPicPr>
            <a:picLocks noChangeAspect="1"/>
          </p:cNvPicPr>
          <p:nvPr/>
        </p:nvPicPr>
        <p:blipFill rotWithShape="1">
          <a:blip r:embed="rId2"/>
          <a:srcRect t="3391" r="-1" b="942"/>
          <a:stretch/>
        </p:blipFill>
        <p:spPr>
          <a:xfrm>
            <a:off x="-3237" y="-3237"/>
            <a:ext cx="12198474" cy="6864474"/>
          </a:xfrm>
          <a:prstGeom prst="rect">
            <a:avLst/>
          </a:prstGeom>
        </p:spPr>
      </p:pic>
    </p:spTree>
    <p:extLst>
      <p:ext uri="{BB962C8B-B14F-4D97-AF65-F5344CB8AC3E}">
        <p14:creationId xmlns:p14="http://schemas.microsoft.com/office/powerpoint/2010/main" val="33283645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FDA7D3-0355-4856-A047-6D9EB5562690}"/>
              </a:ext>
            </a:extLst>
          </p:cNvPr>
          <p:cNvSpPr/>
          <p:nvPr/>
        </p:nvSpPr>
        <p:spPr>
          <a:xfrm>
            <a:off x="0" y="0"/>
            <a:ext cx="12192000" cy="1379621"/>
          </a:xfrm>
          <a:prstGeom prst="rect">
            <a:avLst/>
          </a:prstGeom>
          <a:solidFill>
            <a:srgbClr val="009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rade Gothic LT Std Bold" panose="00000800000000000000" pitchFamily="50" charset="0"/>
            </a:endParaRPr>
          </a:p>
        </p:txBody>
      </p:sp>
      <p:grpSp>
        <p:nvGrpSpPr>
          <p:cNvPr id="19" name="Group 18">
            <a:extLst>
              <a:ext uri="{FF2B5EF4-FFF2-40B4-BE49-F238E27FC236}">
                <a16:creationId xmlns:a16="http://schemas.microsoft.com/office/drawing/2014/main" id="{532869F1-212B-44C3-B541-BDD0F2830E93}"/>
              </a:ext>
            </a:extLst>
          </p:cNvPr>
          <p:cNvGrpSpPr/>
          <p:nvPr/>
        </p:nvGrpSpPr>
        <p:grpSpPr>
          <a:xfrm>
            <a:off x="0" y="6148250"/>
            <a:ext cx="12192000" cy="709750"/>
            <a:chOff x="0" y="6148250"/>
            <a:chExt cx="12192000" cy="709750"/>
          </a:xfrm>
        </p:grpSpPr>
        <p:sp>
          <p:nvSpPr>
            <p:cNvPr id="20" name="Rectangle 19">
              <a:extLst>
                <a:ext uri="{FF2B5EF4-FFF2-40B4-BE49-F238E27FC236}">
                  <a16:creationId xmlns:a16="http://schemas.microsoft.com/office/drawing/2014/main" id="{1C2C277E-F727-49B6-B1E8-080488622E5D}"/>
                </a:ext>
              </a:extLst>
            </p:cNvPr>
            <p:cNvSpPr/>
            <p:nvPr/>
          </p:nvSpPr>
          <p:spPr>
            <a:xfrm>
              <a:off x="0" y="6148251"/>
              <a:ext cx="12192000" cy="709749"/>
            </a:xfrm>
            <a:prstGeom prst="rect">
              <a:avLst/>
            </a:prstGeom>
            <a:solidFill>
              <a:srgbClr val="9CC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Text&#10;&#10;Description automatically generated with medium confidence">
              <a:extLst>
                <a:ext uri="{FF2B5EF4-FFF2-40B4-BE49-F238E27FC236}">
                  <a16:creationId xmlns:a16="http://schemas.microsoft.com/office/drawing/2014/main" id="{784E6100-9B9D-482B-861D-82029A3FA5F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21406"/>
            <a:stretch/>
          </p:blipFill>
          <p:spPr>
            <a:xfrm>
              <a:off x="187812" y="6277920"/>
              <a:ext cx="2442179" cy="481477"/>
            </a:xfrm>
            <a:prstGeom prst="rect">
              <a:avLst/>
            </a:prstGeom>
          </p:spPr>
        </p:pic>
        <p:sp>
          <p:nvSpPr>
            <p:cNvPr id="22" name="TextBox 21">
              <a:extLst>
                <a:ext uri="{FF2B5EF4-FFF2-40B4-BE49-F238E27FC236}">
                  <a16:creationId xmlns:a16="http://schemas.microsoft.com/office/drawing/2014/main" id="{D04FDEAD-631A-40DF-BBB1-B6B25536DF7B}"/>
                </a:ext>
              </a:extLst>
            </p:cNvPr>
            <p:cNvSpPr txBox="1"/>
            <p:nvPr/>
          </p:nvSpPr>
          <p:spPr>
            <a:xfrm>
              <a:off x="2993810" y="6374023"/>
              <a:ext cx="8589467"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USF WORLD     USF ADMISSIONS     USF HEALTH                          </a:t>
              </a:r>
              <a:r>
                <a:rPr lang="en-US" sz="1400" b="1">
                  <a:solidFill>
                    <a:schemeClr val="bg1"/>
                  </a:solidFill>
                  <a:latin typeface="Arial" panose="020B0604020202020204" pitchFamily="34" charset="0"/>
                  <a:cs typeface="Arial" panose="020B0604020202020204" pitchFamily="34" charset="0"/>
                </a:rPr>
                <a:t>GLOBAL ENGAGEMENT UPDATE</a:t>
              </a:r>
            </a:p>
          </p:txBody>
        </p:sp>
        <p:grpSp>
          <p:nvGrpSpPr>
            <p:cNvPr id="23" name="Group 22">
              <a:extLst>
                <a:ext uri="{FF2B5EF4-FFF2-40B4-BE49-F238E27FC236}">
                  <a16:creationId xmlns:a16="http://schemas.microsoft.com/office/drawing/2014/main" id="{F130E2CF-778A-4F8A-B38F-DC4A2A482145}"/>
                </a:ext>
              </a:extLst>
            </p:cNvPr>
            <p:cNvGrpSpPr>
              <a:grpSpLocks noChangeAspect="1"/>
            </p:cNvGrpSpPr>
            <p:nvPr/>
          </p:nvGrpSpPr>
          <p:grpSpPr>
            <a:xfrm>
              <a:off x="11403779" y="6148250"/>
              <a:ext cx="623838" cy="709749"/>
              <a:chOff x="-110440" y="387444"/>
              <a:chExt cx="2997514" cy="3498755"/>
            </a:xfrm>
          </p:grpSpPr>
          <p:pic>
            <p:nvPicPr>
              <p:cNvPr id="24" name="Graphic 23" descr="Satellite dish outline">
                <a:extLst>
                  <a:ext uri="{FF2B5EF4-FFF2-40B4-BE49-F238E27FC236}">
                    <a16:creationId xmlns:a16="http://schemas.microsoft.com/office/drawing/2014/main" id="{5000AE83-7C25-48CA-9AEE-3A5E9670BE0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440" y="1001262"/>
                <a:ext cx="2884937" cy="2884937"/>
              </a:xfrm>
              <a:prstGeom prst="rect">
                <a:avLst/>
              </a:prstGeom>
            </p:spPr>
          </p:pic>
          <p:pic>
            <p:nvPicPr>
              <p:cNvPr id="25" name="Graphic 24" descr="Cell Tower outline">
                <a:extLst>
                  <a:ext uri="{FF2B5EF4-FFF2-40B4-BE49-F238E27FC236}">
                    <a16:creationId xmlns:a16="http://schemas.microsoft.com/office/drawing/2014/main" id="{515859FE-769B-4852-929D-BB49F50FDBEF}"/>
                  </a:ext>
                </a:extLst>
              </p:cNvPr>
              <p:cNvPicPr>
                <a:picLocks noChangeAspect="1"/>
              </p:cNvPicPr>
              <p:nvPr/>
            </p:nvPicPr>
            <p:blipFill rotWithShape="1">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62155" t="6130" r="18909" b="52349"/>
              <a:stretch/>
            </p:blipFill>
            <p:spPr>
              <a:xfrm rot="19428185">
                <a:off x="2239803" y="387444"/>
                <a:ext cx="647271" cy="1419222"/>
              </a:xfrm>
              <a:prstGeom prst="rect">
                <a:avLst/>
              </a:prstGeom>
            </p:spPr>
          </p:pic>
        </p:grpSp>
      </p:grpSp>
      <p:sp>
        <p:nvSpPr>
          <p:cNvPr id="11" name="Title 1">
            <a:extLst>
              <a:ext uri="{FF2B5EF4-FFF2-40B4-BE49-F238E27FC236}">
                <a16:creationId xmlns:a16="http://schemas.microsoft.com/office/drawing/2014/main" id="{07F587C7-CEF9-4C62-BFE2-13FA1A22474E}"/>
              </a:ext>
            </a:extLst>
          </p:cNvPr>
          <p:cNvSpPr txBox="1">
            <a:spLocks/>
          </p:cNvSpPr>
          <p:nvPr/>
        </p:nvSpPr>
        <p:spPr>
          <a:xfrm>
            <a:off x="0" y="0"/>
            <a:ext cx="12192000" cy="137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a:solidFill>
                  <a:schemeClr val="lt1"/>
                </a:solidFill>
                <a:latin typeface="Arial Black" panose="020B0A04020102020204" pitchFamily="34" charset="0"/>
                <a:ea typeface="+mn-ea"/>
                <a:cs typeface="+mn-cs"/>
              </a:rPr>
              <a:t>GUIDANCE FOR INTERNATIONAL TRAVEL</a:t>
            </a:r>
          </a:p>
        </p:txBody>
      </p:sp>
      <p:sp>
        <p:nvSpPr>
          <p:cNvPr id="12" name="Content Placeholder 2">
            <a:extLst>
              <a:ext uri="{FF2B5EF4-FFF2-40B4-BE49-F238E27FC236}">
                <a16:creationId xmlns:a16="http://schemas.microsoft.com/office/drawing/2014/main" id="{688172B8-D1C9-49B8-B687-09D4982D5BAB}"/>
              </a:ext>
            </a:extLst>
          </p:cNvPr>
          <p:cNvSpPr txBox="1">
            <a:spLocks/>
          </p:cNvSpPr>
          <p:nvPr/>
        </p:nvSpPr>
        <p:spPr>
          <a:xfrm>
            <a:off x="761316" y="2357365"/>
            <a:ext cx="10669367" cy="312655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17" name="Content Placeholder 2">
            <a:extLst>
              <a:ext uri="{FF2B5EF4-FFF2-40B4-BE49-F238E27FC236}">
                <a16:creationId xmlns:a16="http://schemas.microsoft.com/office/drawing/2014/main" id="{4206AA7B-5E8C-4E58-8914-EE8ED2935397}"/>
              </a:ext>
            </a:extLst>
          </p:cNvPr>
          <p:cNvSpPr txBox="1">
            <a:spLocks/>
          </p:cNvSpPr>
          <p:nvPr/>
        </p:nvSpPr>
        <p:spPr>
          <a:xfrm>
            <a:off x="995097" y="1807017"/>
            <a:ext cx="10669367" cy="334925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800"/>
              </a:spcAft>
            </a:pPr>
            <a:r>
              <a:rPr lang="en-US" sz="2000">
                <a:latin typeface="Arial"/>
                <a:cs typeface="Arial"/>
              </a:rPr>
              <a:t>University-sponsored </a:t>
            </a:r>
            <a:r>
              <a:rPr lang="en-US" sz="2000" b="1">
                <a:latin typeface="Arial"/>
                <a:cs typeface="Arial"/>
              </a:rPr>
              <a:t>international travel </a:t>
            </a:r>
            <a:r>
              <a:rPr lang="en-US" sz="2000">
                <a:latin typeface="Arial"/>
                <a:cs typeface="Arial"/>
              </a:rPr>
              <a:t>continues to be prohibited.</a:t>
            </a:r>
          </a:p>
          <a:p>
            <a:pPr marL="342900" indent="-342900" algn="l">
              <a:spcBef>
                <a:spcPts val="0"/>
              </a:spcBef>
              <a:spcAft>
                <a:spcPts val="1800"/>
              </a:spcAft>
              <a:buFont typeface="Arial" panose="020B0604020202020204" pitchFamily="34" charset="0"/>
              <a:buChar char="•"/>
            </a:pPr>
            <a:r>
              <a:rPr lang="en-US" sz="2000">
                <a:latin typeface="Arial"/>
                <a:cs typeface="Arial"/>
              </a:rPr>
              <a:t>For an international travel exception for the purpose of critical grant-funded research, training, or programs, submit an exception request to the USF </a:t>
            </a:r>
            <a:r>
              <a:rPr lang="en-US" sz="2000" err="1">
                <a:latin typeface="Arial"/>
                <a:cs typeface="Arial"/>
              </a:rPr>
              <a:t>Covie-19</a:t>
            </a:r>
            <a:r>
              <a:rPr lang="en-US" sz="2000">
                <a:latin typeface="Arial"/>
                <a:cs typeface="Arial"/>
              </a:rPr>
              <a:t> Task Force via the </a:t>
            </a:r>
            <a:r>
              <a:rPr lang="en-US" sz="2000" err="1">
                <a:latin typeface="Arial"/>
                <a:cs typeface="Arial"/>
              </a:rPr>
              <a:t>veoci</a:t>
            </a:r>
            <a:r>
              <a:rPr lang="en-US" sz="2000">
                <a:latin typeface="Arial"/>
                <a:cs typeface="Arial"/>
              </a:rPr>
              <a:t> system: </a:t>
            </a:r>
            <a:r>
              <a:rPr lang="en-US" sz="2000">
                <a:latin typeface="Arial"/>
                <a:cs typeface="Arial"/>
                <a:hlinkClick r:id="rId7"/>
              </a:rPr>
              <a:t>https://www.usf.edu/coronavirus/returning-to-campus/travel.aspx</a:t>
            </a:r>
            <a:endParaRPr lang="en-US" sz="2000">
              <a:ea typeface="+mn-lt"/>
              <a:cs typeface="+mn-lt"/>
            </a:endParaRPr>
          </a:p>
          <a:p>
            <a:pPr marL="342900" indent="-342900" algn="l">
              <a:spcBef>
                <a:spcPts val="0"/>
              </a:spcBef>
              <a:spcAft>
                <a:spcPts val="1800"/>
              </a:spcAft>
              <a:buFont typeface="Arial" panose="020B0604020202020204" pitchFamily="34" charset="0"/>
              <a:buChar char="•"/>
            </a:pPr>
            <a:r>
              <a:rPr lang="en-US" sz="2000">
                <a:latin typeface="Arial"/>
                <a:cs typeface="Arial"/>
              </a:rPr>
              <a:t>Any personal travel remains strongly discouraged per CDC and FDOH guidance. </a:t>
            </a:r>
            <a:endParaRPr lang="en-US"/>
          </a:p>
          <a:p>
            <a:pPr marL="342900" indent="-342900" algn="l">
              <a:spcBef>
                <a:spcPts val="0"/>
              </a:spcBef>
              <a:spcAft>
                <a:spcPts val="1800"/>
              </a:spcAft>
              <a:buFont typeface="Arial" panose="020B0604020202020204" pitchFamily="34" charset="0"/>
              <a:buChar char="•"/>
            </a:pPr>
            <a:r>
              <a:rPr lang="en-US" sz="2000">
                <a:latin typeface="Arial"/>
                <a:cs typeface="Arial"/>
              </a:rPr>
              <a:t>Vaccination is strongly encouraged.</a:t>
            </a:r>
          </a:p>
        </p:txBody>
      </p:sp>
    </p:spTree>
    <p:extLst>
      <p:ext uri="{BB962C8B-B14F-4D97-AF65-F5344CB8AC3E}">
        <p14:creationId xmlns:p14="http://schemas.microsoft.com/office/powerpoint/2010/main" val="2501052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FDA7D3-0355-4856-A047-6D9EB5562690}"/>
              </a:ext>
            </a:extLst>
          </p:cNvPr>
          <p:cNvSpPr/>
          <p:nvPr/>
        </p:nvSpPr>
        <p:spPr>
          <a:xfrm>
            <a:off x="0" y="0"/>
            <a:ext cx="12192000" cy="3796937"/>
          </a:xfrm>
          <a:prstGeom prst="rect">
            <a:avLst/>
          </a:prstGeom>
          <a:solidFill>
            <a:srgbClr val="009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rade Gothic LT Std Bold" panose="00000800000000000000" pitchFamily="50" charset="0"/>
            </a:endParaRPr>
          </a:p>
        </p:txBody>
      </p:sp>
      <p:sp>
        <p:nvSpPr>
          <p:cNvPr id="5" name="Rectangle 4">
            <a:extLst>
              <a:ext uri="{FF2B5EF4-FFF2-40B4-BE49-F238E27FC236}">
                <a16:creationId xmlns:a16="http://schemas.microsoft.com/office/drawing/2014/main" id="{F0F418E8-0C34-4769-8C4D-4E800066DE6D}"/>
              </a:ext>
            </a:extLst>
          </p:cNvPr>
          <p:cNvSpPr/>
          <p:nvPr/>
        </p:nvSpPr>
        <p:spPr>
          <a:xfrm>
            <a:off x="0" y="6148251"/>
            <a:ext cx="12192000" cy="709749"/>
          </a:xfrm>
          <a:prstGeom prst="rect">
            <a:avLst/>
          </a:prstGeom>
          <a:solidFill>
            <a:srgbClr val="9CC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standing, sitting, bird, dark&#10;&#10;Description automatically generated">
            <a:extLst>
              <a:ext uri="{FF2B5EF4-FFF2-40B4-BE49-F238E27FC236}">
                <a16:creationId xmlns:a16="http://schemas.microsoft.com/office/drawing/2014/main" id="{D4672978-90EF-42EA-B910-A2C180A557B6}"/>
              </a:ext>
            </a:extLst>
          </p:cNvPr>
          <p:cNvPicPr>
            <a:picLocks noChangeAspect="1"/>
          </p:cNvPicPr>
          <p:nvPr/>
        </p:nvPicPr>
        <p:blipFill rotWithShape="1">
          <a:blip r:embed="rId2">
            <a:alphaModFix amt="70000"/>
            <a:biLevel thresh="75000"/>
            <a:extLst>
              <a:ext uri="{BEBA8EAE-BF5A-486C-A8C5-ECC9F3942E4B}">
                <a14:imgProps xmlns:a14="http://schemas.microsoft.com/office/drawing/2010/main">
                  <a14:imgLayer r:embed="rId3">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r="-2210"/>
          <a:stretch/>
        </p:blipFill>
        <p:spPr>
          <a:xfrm>
            <a:off x="4572424" y="286636"/>
            <a:ext cx="6096000" cy="3205761"/>
          </a:xfrm>
          <a:prstGeom prst="rect">
            <a:avLst/>
          </a:prstGeom>
        </p:spPr>
      </p:pic>
      <p:sp>
        <p:nvSpPr>
          <p:cNvPr id="8" name="TextBox 7">
            <a:extLst>
              <a:ext uri="{FF2B5EF4-FFF2-40B4-BE49-F238E27FC236}">
                <a16:creationId xmlns:a16="http://schemas.microsoft.com/office/drawing/2014/main" id="{5CDAD8D1-7910-4B6C-898D-12DEB08020B6}"/>
              </a:ext>
            </a:extLst>
          </p:cNvPr>
          <p:cNvSpPr txBox="1"/>
          <p:nvPr/>
        </p:nvSpPr>
        <p:spPr>
          <a:xfrm>
            <a:off x="168670" y="3010015"/>
            <a:ext cx="8115300" cy="1569660"/>
          </a:xfrm>
          <a:prstGeom prst="rect">
            <a:avLst/>
          </a:prstGeom>
          <a:noFill/>
        </p:spPr>
        <p:txBody>
          <a:bodyPr wrap="square" lIns="91440" tIns="45720" rIns="91440" bIns="45720" anchor="t">
            <a:spAutoFit/>
          </a:bodyPr>
          <a:lstStyle/>
          <a:p>
            <a:r>
              <a:rPr lang="en-US" sz="4800">
                <a:solidFill>
                  <a:schemeClr val="bg1"/>
                </a:solidFill>
                <a:latin typeface="Arial Black"/>
                <a:cs typeface="Aharoni"/>
              </a:rPr>
              <a:t>EDUCATION </a:t>
            </a:r>
          </a:p>
          <a:p>
            <a:r>
              <a:rPr lang="en-US" sz="4800">
                <a:latin typeface="Arial Black"/>
                <a:cs typeface="Aharoni"/>
              </a:rPr>
              <a:t>ABROAD </a:t>
            </a:r>
            <a:endParaRPr lang="en-US" sz="4800">
              <a:latin typeface="Arial Black" panose="020B0A04020102020204" pitchFamily="34" charset="0"/>
              <a:cs typeface="Aharoni" panose="02010803020104030203" pitchFamily="2" charset="-79"/>
            </a:endParaRPr>
          </a:p>
        </p:txBody>
      </p:sp>
      <p:grpSp>
        <p:nvGrpSpPr>
          <p:cNvPr id="10" name="Group 9">
            <a:extLst>
              <a:ext uri="{FF2B5EF4-FFF2-40B4-BE49-F238E27FC236}">
                <a16:creationId xmlns:a16="http://schemas.microsoft.com/office/drawing/2014/main" id="{98469E27-EC46-4094-A66A-583544B20389}"/>
              </a:ext>
            </a:extLst>
          </p:cNvPr>
          <p:cNvGrpSpPr>
            <a:grpSpLocks noChangeAspect="1"/>
          </p:cNvGrpSpPr>
          <p:nvPr/>
        </p:nvGrpSpPr>
        <p:grpSpPr>
          <a:xfrm>
            <a:off x="7876674" y="2094591"/>
            <a:ext cx="3745984" cy="4261859"/>
            <a:chOff x="-110440" y="387444"/>
            <a:chExt cx="2997514" cy="3498755"/>
          </a:xfrm>
        </p:grpSpPr>
        <p:pic>
          <p:nvPicPr>
            <p:cNvPr id="11" name="Graphic 10" descr="Satellite dish outline">
              <a:extLst>
                <a:ext uri="{FF2B5EF4-FFF2-40B4-BE49-F238E27FC236}">
                  <a16:creationId xmlns:a16="http://schemas.microsoft.com/office/drawing/2014/main" id="{5AFE17CD-994A-4D8C-BCE7-97F5A8A154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440" y="1001262"/>
              <a:ext cx="2884937" cy="2884937"/>
            </a:xfrm>
            <a:prstGeom prst="rect">
              <a:avLst/>
            </a:prstGeom>
          </p:spPr>
        </p:pic>
        <p:grpSp>
          <p:nvGrpSpPr>
            <p:cNvPr id="12" name="Group 11">
              <a:extLst>
                <a:ext uri="{FF2B5EF4-FFF2-40B4-BE49-F238E27FC236}">
                  <a16:creationId xmlns:a16="http://schemas.microsoft.com/office/drawing/2014/main" id="{BA53F6E5-8C67-45F1-9F55-BC8753039196}"/>
                </a:ext>
              </a:extLst>
            </p:cNvPr>
            <p:cNvGrpSpPr/>
            <p:nvPr/>
          </p:nvGrpSpPr>
          <p:grpSpPr>
            <a:xfrm>
              <a:off x="1833844" y="387444"/>
              <a:ext cx="1053230" cy="1436334"/>
              <a:chOff x="1929638" y="291650"/>
              <a:chExt cx="1053230" cy="1436334"/>
            </a:xfrm>
          </p:grpSpPr>
          <p:pic>
            <p:nvPicPr>
              <p:cNvPr id="13" name="Graphic 12" descr="Cell Tower outline">
                <a:extLst>
                  <a:ext uri="{FF2B5EF4-FFF2-40B4-BE49-F238E27FC236}">
                    <a16:creationId xmlns:a16="http://schemas.microsoft.com/office/drawing/2014/main" id="{C9F015F4-86AB-4B49-AC25-C9FEFB3B246C}"/>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62155" t="6130" r="18909" b="52349"/>
              <a:stretch/>
            </p:blipFill>
            <p:spPr>
              <a:xfrm rot="19428185">
                <a:off x="2335597" y="291650"/>
                <a:ext cx="647271" cy="1419225"/>
              </a:xfrm>
              <a:prstGeom prst="rect">
                <a:avLst/>
              </a:prstGeom>
            </p:spPr>
          </p:pic>
          <p:sp>
            <p:nvSpPr>
              <p:cNvPr id="14" name="Arc 13">
                <a:extLst>
                  <a:ext uri="{FF2B5EF4-FFF2-40B4-BE49-F238E27FC236}">
                    <a16:creationId xmlns:a16="http://schemas.microsoft.com/office/drawing/2014/main" id="{A25A59D6-03CE-4497-80C4-4D89ADF4167A}"/>
                  </a:ext>
                </a:extLst>
              </p:cNvPr>
              <p:cNvSpPr/>
              <p:nvPr/>
            </p:nvSpPr>
            <p:spPr>
              <a:xfrm rot="21104618">
                <a:off x="1929638" y="1081270"/>
                <a:ext cx="562804" cy="646714"/>
              </a:xfrm>
              <a:prstGeom prst="arc">
                <a:avLst>
                  <a:gd name="adj1" fmla="val 16483929"/>
                  <a:gd name="adj2" fmla="val 796842"/>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pic>
        <p:nvPicPr>
          <p:cNvPr id="17" name="Picture 16" descr="Text&#10;&#10;Description automatically generated with medium confidence">
            <a:extLst>
              <a:ext uri="{FF2B5EF4-FFF2-40B4-BE49-F238E27FC236}">
                <a16:creationId xmlns:a16="http://schemas.microsoft.com/office/drawing/2014/main" id="{8305133E-8CAF-40BB-96FE-1FE5C9FDD42A}"/>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b="21406"/>
          <a:stretch/>
        </p:blipFill>
        <p:spPr>
          <a:xfrm>
            <a:off x="164383" y="6297390"/>
            <a:ext cx="2312117" cy="455835"/>
          </a:xfrm>
          <a:prstGeom prst="rect">
            <a:avLst/>
          </a:prstGeom>
        </p:spPr>
      </p:pic>
      <p:sp>
        <p:nvSpPr>
          <p:cNvPr id="18" name="TextBox 17">
            <a:extLst>
              <a:ext uri="{FF2B5EF4-FFF2-40B4-BE49-F238E27FC236}">
                <a16:creationId xmlns:a16="http://schemas.microsoft.com/office/drawing/2014/main" id="{3B507959-97FC-4A4B-97AA-BEF03F0BD32D}"/>
              </a:ext>
            </a:extLst>
          </p:cNvPr>
          <p:cNvSpPr txBox="1"/>
          <p:nvPr/>
        </p:nvSpPr>
        <p:spPr>
          <a:xfrm>
            <a:off x="2993810" y="6390065"/>
            <a:ext cx="4963859" cy="307777"/>
          </a:xfrm>
          <a:prstGeom prst="rect">
            <a:avLst/>
          </a:prstGeom>
          <a:noFill/>
        </p:spPr>
        <p:txBody>
          <a:bodyPr wrap="square" rtlCol="0">
            <a:spAutoFit/>
          </a:bodyPr>
          <a:lstStyle/>
          <a:p>
            <a:r>
              <a:rPr lang="en-US" sz="1400" b="1">
                <a:latin typeface="Arial" panose="020B0604020202020204" pitchFamily="34" charset="0"/>
                <a:cs typeface="Arial" panose="020B0604020202020204" pitchFamily="34" charset="0"/>
              </a:rPr>
              <a:t>USF WORLD     USF ADMISSIONS     USF HEALTH</a:t>
            </a:r>
          </a:p>
        </p:txBody>
      </p:sp>
    </p:spTree>
    <p:extLst>
      <p:ext uri="{BB962C8B-B14F-4D97-AF65-F5344CB8AC3E}">
        <p14:creationId xmlns:p14="http://schemas.microsoft.com/office/powerpoint/2010/main" val="3726051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FDA7D3-0355-4856-A047-6D9EB5562690}"/>
              </a:ext>
            </a:extLst>
          </p:cNvPr>
          <p:cNvSpPr/>
          <p:nvPr/>
        </p:nvSpPr>
        <p:spPr>
          <a:xfrm>
            <a:off x="0" y="0"/>
            <a:ext cx="12192000" cy="1379621"/>
          </a:xfrm>
          <a:prstGeom prst="rect">
            <a:avLst/>
          </a:prstGeom>
          <a:solidFill>
            <a:srgbClr val="009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rade Gothic LT Std Bold" panose="00000800000000000000" pitchFamily="50" charset="0"/>
            </a:endParaRPr>
          </a:p>
        </p:txBody>
      </p:sp>
      <p:grpSp>
        <p:nvGrpSpPr>
          <p:cNvPr id="19" name="Group 18">
            <a:extLst>
              <a:ext uri="{FF2B5EF4-FFF2-40B4-BE49-F238E27FC236}">
                <a16:creationId xmlns:a16="http://schemas.microsoft.com/office/drawing/2014/main" id="{532869F1-212B-44C3-B541-BDD0F2830E93}"/>
              </a:ext>
            </a:extLst>
          </p:cNvPr>
          <p:cNvGrpSpPr/>
          <p:nvPr/>
        </p:nvGrpSpPr>
        <p:grpSpPr>
          <a:xfrm>
            <a:off x="0" y="6148250"/>
            <a:ext cx="12192000" cy="709750"/>
            <a:chOff x="0" y="6148250"/>
            <a:chExt cx="12192000" cy="709750"/>
          </a:xfrm>
        </p:grpSpPr>
        <p:sp>
          <p:nvSpPr>
            <p:cNvPr id="20" name="Rectangle 19">
              <a:extLst>
                <a:ext uri="{FF2B5EF4-FFF2-40B4-BE49-F238E27FC236}">
                  <a16:creationId xmlns:a16="http://schemas.microsoft.com/office/drawing/2014/main" id="{1C2C277E-F727-49B6-B1E8-080488622E5D}"/>
                </a:ext>
              </a:extLst>
            </p:cNvPr>
            <p:cNvSpPr/>
            <p:nvPr/>
          </p:nvSpPr>
          <p:spPr>
            <a:xfrm>
              <a:off x="0" y="6148251"/>
              <a:ext cx="12192000" cy="709749"/>
            </a:xfrm>
            <a:prstGeom prst="rect">
              <a:avLst/>
            </a:prstGeom>
            <a:solidFill>
              <a:srgbClr val="9CC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Text&#10;&#10;Description automatically generated with medium confidence">
              <a:extLst>
                <a:ext uri="{FF2B5EF4-FFF2-40B4-BE49-F238E27FC236}">
                  <a16:creationId xmlns:a16="http://schemas.microsoft.com/office/drawing/2014/main" id="{784E6100-9B9D-482B-861D-82029A3FA5F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21406"/>
            <a:stretch/>
          </p:blipFill>
          <p:spPr>
            <a:xfrm>
              <a:off x="187812" y="6277920"/>
              <a:ext cx="2442179" cy="481477"/>
            </a:xfrm>
            <a:prstGeom prst="rect">
              <a:avLst/>
            </a:prstGeom>
          </p:spPr>
        </p:pic>
        <p:sp>
          <p:nvSpPr>
            <p:cNvPr id="22" name="TextBox 21">
              <a:extLst>
                <a:ext uri="{FF2B5EF4-FFF2-40B4-BE49-F238E27FC236}">
                  <a16:creationId xmlns:a16="http://schemas.microsoft.com/office/drawing/2014/main" id="{D04FDEAD-631A-40DF-BBB1-B6B25536DF7B}"/>
                </a:ext>
              </a:extLst>
            </p:cNvPr>
            <p:cNvSpPr txBox="1"/>
            <p:nvPr/>
          </p:nvSpPr>
          <p:spPr>
            <a:xfrm>
              <a:off x="2993810" y="6374023"/>
              <a:ext cx="8589467"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USF WORLD     USF ADMISSIONS     USF HEALTH                          </a:t>
              </a:r>
              <a:r>
                <a:rPr lang="en-US" sz="1400" b="1">
                  <a:solidFill>
                    <a:schemeClr val="bg1"/>
                  </a:solidFill>
                  <a:latin typeface="Arial" panose="020B0604020202020204" pitchFamily="34" charset="0"/>
                  <a:cs typeface="Arial" panose="020B0604020202020204" pitchFamily="34" charset="0"/>
                </a:rPr>
                <a:t>GLOBAL ENGAGEMENT UPDATE</a:t>
              </a:r>
            </a:p>
          </p:txBody>
        </p:sp>
        <p:grpSp>
          <p:nvGrpSpPr>
            <p:cNvPr id="23" name="Group 22">
              <a:extLst>
                <a:ext uri="{FF2B5EF4-FFF2-40B4-BE49-F238E27FC236}">
                  <a16:creationId xmlns:a16="http://schemas.microsoft.com/office/drawing/2014/main" id="{F130E2CF-778A-4F8A-B38F-DC4A2A482145}"/>
                </a:ext>
              </a:extLst>
            </p:cNvPr>
            <p:cNvGrpSpPr>
              <a:grpSpLocks noChangeAspect="1"/>
            </p:cNvGrpSpPr>
            <p:nvPr/>
          </p:nvGrpSpPr>
          <p:grpSpPr>
            <a:xfrm>
              <a:off x="11403779" y="6148250"/>
              <a:ext cx="623838" cy="709749"/>
              <a:chOff x="-110440" y="387444"/>
              <a:chExt cx="2997514" cy="3498755"/>
            </a:xfrm>
          </p:grpSpPr>
          <p:pic>
            <p:nvPicPr>
              <p:cNvPr id="24" name="Graphic 23" descr="Satellite dish outline">
                <a:extLst>
                  <a:ext uri="{FF2B5EF4-FFF2-40B4-BE49-F238E27FC236}">
                    <a16:creationId xmlns:a16="http://schemas.microsoft.com/office/drawing/2014/main" id="{5000AE83-7C25-48CA-9AEE-3A5E9670BE0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440" y="1001262"/>
                <a:ext cx="2884937" cy="2884937"/>
              </a:xfrm>
              <a:prstGeom prst="rect">
                <a:avLst/>
              </a:prstGeom>
            </p:spPr>
          </p:pic>
          <p:pic>
            <p:nvPicPr>
              <p:cNvPr id="25" name="Graphic 24" descr="Cell Tower outline">
                <a:extLst>
                  <a:ext uri="{FF2B5EF4-FFF2-40B4-BE49-F238E27FC236}">
                    <a16:creationId xmlns:a16="http://schemas.microsoft.com/office/drawing/2014/main" id="{515859FE-769B-4852-929D-BB49F50FDBEF}"/>
                  </a:ext>
                </a:extLst>
              </p:cNvPr>
              <p:cNvPicPr>
                <a:picLocks noChangeAspect="1"/>
              </p:cNvPicPr>
              <p:nvPr/>
            </p:nvPicPr>
            <p:blipFill rotWithShape="1">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62155" t="6130" r="18909" b="52349"/>
              <a:stretch/>
            </p:blipFill>
            <p:spPr>
              <a:xfrm rot="19428185">
                <a:off x="2239803" y="387444"/>
                <a:ext cx="647271" cy="1419222"/>
              </a:xfrm>
              <a:prstGeom prst="rect">
                <a:avLst/>
              </a:prstGeom>
            </p:spPr>
          </p:pic>
        </p:grpSp>
      </p:grpSp>
      <p:sp>
        <p:nvSpPr>
          <p:cNvPr id="11" name="Title 1">
            <a:extLst>
              <a:ext uri="{FF2B5EF4-FFF2-40B4-BE49-F238E27FC236}">
                <a16:creationId xmlns:a16="http://schemas.microsoft.com/office/drawing/2014/main" id="{07F587C7-CEF9-4C62-BFE2-13FA1A22474E}"/>
              </a:ext>
            </a:extLst>
          </p:cNvPr>
          <p:cNvSpPr txBox="1">
            <a:spLocks/>
          </p:cNvSpPr>
          <p:nvPr/>
        </p:nvSpPr>
        <p:spPr>
          <a:xfrm>
            <a:off x="0" y="0"/>
            <a:ext cx="12192000" cy="137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400" b="1">
              <a:solidFill>
                <a:srgbClr val="FFFFFF"/>
              </a:solidFill>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688172B8-D1C9-49B8-B687-09D4982D5BAB}"/>
              </a:ext>
            </a:extLst>
          </p:cNvPr>
          <p:cNvSpPr txBox="1">
            <a:spLocks/>
          </p:cNvSpPr>
          <p:nvPr/>
        </p:nvSpPr>
        <p:spPr>
          <a:xfrm>
            <a:off x="761316" y="2357365"/>
            <a:ext cx="10669367" cy="312655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C39E9AE-80A7-4A07-A8BE-82894039BE02}"/>
              </a:ext>
            </a:extLst>
          </p:cNvPr>
          <p:cNvSpPr txBox="1"/>
          <p:nvPr/>
        </p:nvSpPr>
        <p:spPr>
          <a:xfrm>
            <a:off x="566644" y="1586517"/>
            <a:ext cx="11254252" cy="646331"/>
          </a:xfrm>
          <a:prstGeom prst="rect">
            <a:avLst/>
          </a:prstGeom>
          <a:noFill/>
        </p:spPr>
        <p:txBody>
          <a:bodyPr wrap="square" lIns="91440" tIns="45720" rIns="91440" bIns="45720" anchor="t">
            <a:spAutoFit/>
          </a:bodyPr>
          <a:lstStyle/>
          <a:p>
            <a:pPr marL="0" indent="0" algn="ctr">
              <a:buNone/>
            </a:pPr>
            <a:endParaRPr lang="en-US" sz="3600" b="1">
              <a:latin typeface="Arial" panose="020B0604020202020204" pitchFamily="34" charset="0"/>
              <a:cs typeface="Arial" panose="020B0604020202020204" pitchFamily="34" charset="0"/>
            </a:endParaRPr>
          </a:p>
        </p:txBody>
      </p:sp>
      <p:sp>
        <p:nvSpPr>
          <p:cNvPr id="17" name="Content Placeholder 2">
            <a:extLst>
              <a:ext uri="{FF2B5EF4-FFF2-40B4-BE49-F238E27FC236}">
                <a16:creationId xmlns:a16="http://schemas.microsoft.com/office/drawing/2014/main" id="{4206AA7B-5E8C-4E58-8914-EE8ED2935397}"/>
              </a:ext>
            </a:extLst>
          </p:cNvPr>
          <p:cNvSpPr txBox="1">
            <a:spLocks/>
          </p:cNvSpPr>
          <p:nvPr/>
        </p:nvSpPr>
        <p:spPr>
          <a:xfrm>
            <a:off x="187812" y="2377146"/>
            <a:ext cx="11717861" cy="334925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14" name="Content Placeholder 1">
            <a:extLst>
              <a:ext uri="{FF2B5EF4-FFF2-40B4-BE49-F238E27FC236}">
                <a16:creationId xmlns:a16="http://schemas.microsoft.com/office/drawing/2014/main" id="{FEC151ED-F6E3-4942-9B5E-1888A5FDBFD3}"/>
              </a:ext>
            </a:extLst>
          </p:cNvPr>
          <p:cNvSpPr txBox="1">
            <a:spLocks/>
          </p:cNvSpPr>
          <p:nvPr/>
        </p:nvSpPr>
        <p:spPr>
          <a:xfrm>
            <a:off x="570591" y="1661690"/>
            <a:ext cx="7275007" cy="423813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spcAft>
                <a:spcPts val="1200"/>
              </a:spcAft>
              <a:buFont typeface="Arial,Sans-Serif"/>
              <a:buChar char="•"/>
            </a:pPr>
            <a:r>
              <a:rPr lang="en-US" sz="2300" b="1">
                <a:latin typeface="Arial"/>
                <a:cs typeface="Arial"/>
              </a:rPr>
              <a:t>Approximately 145 students are traveling abroad summer 2021. </a:t>
            </a:r>
            <a:endParaRPr lang="en-US" sz="2300">
              <a:ea typeface="+mn-lt"/>
              <a:cs typeface="+mn-lt"/>
            </a:endParaRPr>
          </a:p>
          <a:p>
            <a:pPr marL="342900" indent="-342900" algn="l">
              <a:spcBef>
                <a:spcPts val="0"/>
              </a:spcBef>
              <a:spcAft>
                <a:spcPts val="1200"/>
              </a:spcAft>
              <a:buFont typeface="Arial,Sans-Serif"/>
              <a:buChar char="•"/>
            </a:pPr>
            <a:r>
              <a:rPr lang="en-US" sz="2300" b="1">
                <a:latin typeface="Arial"/>
                <a:cs typeface="Arial"/>
              </a:rPr>
              <a:t>Advisory Council's next meeting will be in September.</a:t>
            </a:r>
            <a:endParaRPr lang="en-US" sz="2300">
              <a:latin typeface="Arial"/>
              <a:ea typeface="+mn-lt"/>
              <a:cs typeface="Arial"/>
            </a:endParaRPr>
          </a:p>
          <a:p>
            <a:pPr marL="342900" indent="-342900" algn="l">
              <a:spcBef>
                <a:spcPts val="0"/>
              </a:spcBef>
              <a:spcAft>
                <a:spcPts val="1200"/>
              </a:spcAft>
              <a:buFont typeface="Arial,Sans-Serif"/>
              <a:buChar char="•"/>
            </a:pPr>
            <a:r>
              <a:rPr lang="en-US" sz="2300" b="1">
                <a:latin typeface="Arial"/>
                <a:cs typeface="Arial"/>
              </a:rPr>
              <a:t>Small subgroup of the Council are working on a new proposal for faculty-led programs for 22/23.</a:t>
            </a:r>
            <a:endParaRPr lang="en-US" sz="2300">
              <a:ea typeface="+mn-lt"/>
              <a:cs typeface="+mn-lt"/>
            </a:endParaRPr>
          </a:p>
          <a:p>
            <a:pPr marL="342900" indent="-342900" algn="l">
              <a:spcBef>
                <a:spcPts val="0"/>
              </a:spcBef>
              <a:spcAft>
                <a:spcPts val="1200"/>
              </a:spcAft>
              <a:buFont typeface="Arial,Sans-Serif"/>
              <a:buChar char="•"/>
            </a:pPr>
            <a:r>
              <a:rPr lang="en-US" sz="2300" b="1">
                <a:latin typeface="Arial"/>
                <a:cs typeface="Arial"/>
              </a:rPr>
              <a:t>Total number of Faculty-led Programs being developed is 45-48 (list added to chat). </a:t>
            </a:r>
            <a:endParaRPr lang="en-US" sz="2300" b="1">
              <a:latin typeface="Arial" panose="020B0604020202020204" pitchFamily="34" charset="0"/>
              <a:cs typeface="Arial" panose="020B0604020202020204" pitchFamily="34" charset="0"/>
            </a:endParaRPr>
          </a:p>
          <a:p>
            <a:pPr marL="342900" indent="-342900" algn="l">
              <a:spcBef>
                <a:spcPts val="0"/>
              </a:spcBef>
              <a:spcAft>
                <a:spcPts val="1200"/>
              </a:spcAft>
              <a:buFont typeface="Arial,Sans-Serif"/>
              <a:buChar char="•"/>
            </a:pPr>
            <a:endParaRPr lang="en-US" sz="2300" b="1">
              <a:latin typeface="Arial" panose="020B0604020202020204" pitchFamily="34" charset="0"/>
              <a:cs typeface="Arial" panose="020B0604020202020204" pitchFamily="34" charset="0"/>
            </a:endParaRPr>
          </a:p>
          <a:p>
            <a:pPr algn="l"/>
            <a:endParaRPr lang="en-US" sz="2300" b="1">
              <a:latin typeface="Arial" panose="020B0604020202020204" pitchFamily="34" charset="0"/>
              <a:ea typeface="+mn-lt"/>
              <a:cs typeface="Arial" panose="020B0604020202020204" pitchFamily="34" charset="0"/>
            </a:endParaRPr>
          </a:p>
          <a:p>
            <a:endParaRPr lang="en-US">
              <a:latin typeface="Arial" panose="020B0604020202020204" pitchFamily="34" charset="0"/>
              <a:ea typeface="+mn-lt"/>
              <a:cs typeface="Arial" panose="020B0604020202020204" pitchFamily="34" charset="0"/>
            </a:endParaRPr>
          </a:p>
          <a:p>
            <a:endParaRPr lang="en-US">
              <a:latin typeface="Arial" panose="020B0604020202020204" pitchFamily="34" charset="0"/>
              <a:ea typeface="+mn-lt"/>
              <a:cs typeface="Arial" panose="020B0604020202020204" pitchFamily="34" charset="0"/>
            </a:endParaRPr>
          </a:p>
        </p:txBody>
      </p:sp>
      <p:sp>
        <p:nvSpPr>
          <p:cNvPr id="15" name="Title 2">
            <a:extLst>
              <a:ext uri="{FF2B5EF4-FFF2-40B4-BE49-F238E27FC236}">
                <a16:creationId xmlns:a16="http://schemas.microsoft.com/office/drawing/2014/main" id="{9BEA4D12-F92F-43FE-AC80-532C28F1516C}"/>
              </a:ext>
            </a:extLst>
          </p:cNvPr>
          <p:cNvSpPr txBox="1">
            <a:spLocks/>
          </p:cNvSpPr>
          <p:nvPr/>
        </p:nvSpPr>
        <p:spPr>
          <a:xfrm>
            <a:off x="0" y="449992"/>
            <a:ext cx="12192000" cy="102363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a:solidFill>
                  <a:schemeClr val="bg1"/>
                </a:solidFill>
                <a:latin typeface="Arial Black" panose="020B0A04020102020204" pitchFamily="34" charset="0"/>
                <a:cs typeface="Calibri"/>
              </a:rPr>
              <a:t>EDUCATION ABROAD OFFICE UPDATES</a:t>
            </a:r>
          </a:p>
        </p:txBody>
      </p:sp>
      <p:pic>
        <p:nvPicPr>
          <p:cNvPr id="16" name="Picture 15" descr="A group of people jumping in the air&#10;&#10;Description automatically generated with medium confidence">
            <a:extLst>
              <a:ext uri="{FF2B5EF4-FFF2-40B4-BE49-F238E27FC236}">
                <a16:creationId xmlns:a16="http://schemas.microsoft.com/office/drawing/2014/main" id="{20D5446F-53A5-4CFF-94F6-4BDB2452E0C3}"/>
              </a:ext>
            </a:extLst>
          </p:cNvPr>
          <p:cNvPicPr>
            <a:picLocks noChangeAspect="1"/>
          </p:cNvPicPr>
          <p:nvPr/>
        </p:nvPicPr>
        <p:blipFill>
          <a:blip r:embed="rId7">
            <a:alphaModFix/>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346742" y="3652887"/>
            <a:ext cx="3388725" cy="2433105"/>
          </a:xfrm>
          <a:prstGeom prst="rect">
            <a:avLst/>
          </a:prstGeom>
        </p:spPr>
      </p:pic>
      <p:pic>
        <p:nvPicPr>
          <p:cNvPr id="18" name="Picture 17" descr="A picture containing sky, outdoor, building, place of worship&#10;&#10;Description automatically generated">
            <a:extLst>
              <a:ext uri="{FF2B5EF4-FFF2-40B4-BE49-F238E27FC236}">
                <a16:creationId xmlns:a16="http://schemas.microsoft.com/office/drawing/2014/main" id="{5301FDF0-F78A-4E6E-8A90-386440B427F7}"/>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8346742" y="1448837"/>
            <a:ext cx="3388726" cy="2259150"/>
          </a:xfrm>
          <a:prstGeom prst="rect">
            <a:avLst/>
          </a:prstGeom>
        </p:spPr>
      </p:pic>
    </p:spTree>
    <p:extLst>
      <p:ext uri="{BB962C8B-B14F-4D97-AF65-F5344CB8AC3E}">
        <p14:creationId xmlns:p14="http://schemas.microsoft.com/office/powerpoint/2010/main" val="1663684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FDA7D3-0355-4856-A047-6D9EB5562690}"/>
              </a:ext>
            </a:extLst>
          </p:cNvPr>
          <p:cNvSpPr/>
          <p:nvPr/>
        </p:nvSpPr>
        <p:spPr>
          <a:xfrm>
            <a:off x="0" y="0"/>
            <a:ext cx="12192000" cy="1379621"/>
          </a:xfrm>
          <a:prstGeom prst="rect">
            <a:avLst/>
          </a:prstGeom>
          <a:solidFill>
            <a:srgbClr val="009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rade Gothic LT Std Bold" panose="00000800000000000000" pitchFamily="50" charset="0"/>
            </a:endParaRPr>
          </a:p>
        </p:txBody>
      </p:sp>
      <p:grpSp>
        <p:nvGrpSpPr>
          <p:cNvPr id="19" name="Group 18">
            <a:extLst>
              <a:ext uri="{FF2B5EF4-FFF2-40B4-BE49-F238E27FC236}">
                <a16:creationId xmlns:a16="http://schemas.microsoft.com/office/drawing/2014/main" id="{532869F1-212B-44C3-B541-BDD0F2830E93}"/>
              </a:ext>
            </a:extLst>
          </p:cNvPr>
          <p:cNvGrpSpPr/>
          <p:nvPr/>
        </p:nvGrpSpPr>
        <p:grpSpPr>
          <a:xfrm>
            <a:off x="0" y="6148250"/>
            <a:ext cx="12192000" cy="709750"/>
            <a:chOff x="0" y="6148250"/>
            <a:chExt cx="12192000" cy="709750"/>
          </a:xfrm>
        </p:grpSpPr>
        <p:sp>
          <p:nvSpPr>
            <p:cNvPr id="20" name="Rectangle 19">
              <a:extLst>
                <a:ext uri="{FF2B5EF4-FFF2-40B4-BE49-F238E27FC236}">
                  <a16:creationId xmlns:a16="http://schemas.microsoft.com/office/drawing/2014/main" id="{1C2C277E-F727-49B6-B1E8-080488622E5D}"/>
                </a:ext>
              </a:extLst>
            </p:cNvPr>
            <p:cNvSpPr/>
            <p:nvPr/>
          </p:nvSpPr>
          <p:spPr>
            <a:xfrm>
              <a:off x="0" y="6148251"/>
              <a:ext cx="12192000" cy="709749"/>
            </a:xfrm>
            <a:prstGeom prst="rect">
              <a:avLst/>
            </a:prstGeom>
            <a:solidFill>
              <a:srgbClr val="9CC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Text&#10;&#10;Description automatically generated with medium confidence">
              <a:extLst>
                <a:ext uri="{FF2B5EF4-FFF2-40B4-BE49-F238E27FC236}">
                  <a16:creationId xmlns:a16="http://schemas.microsoft.com/office/drawing/2014/main" id="{784E6100-9B9D-482B-861D-82029A3FA5F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21406"/>
            <a:stretch/>
          </p:blipFill>
          <p:spPr>
            <a:xfrm>
              <a:off x="187812" y="6277920"/>
              <a:ext cx="2442179" cy="481477"/>
            </a:xfrm>
            <a:prstGeom prst="rect">
              <a:avLst/>
            </a:prstGeom>
          </p:spPr>
        </p:pic>
        <p:sp>
          <p:nvSpPr>
            <p:cNvPr id="22" name="TextBox 21">
              <a:extLst>
                <a:ext uri="{FF2B5EF4-FFF2-40B4-BE49-F238E27FC236}">
                  <a16:creationId xmlns:a16="http://schemas.microsoft.com/office/drawing/2014/main" id="{D04FDEAD-631A-40DF-BBB1-B6B25536DF7B}"/>
                </a:ext>
              </a:extLst>
            </p:cNvPr>
            <p:cNvSpPr txBox="1"/>
            <p:nvPr/>
          </p:nvSpPr>
          <p:spPr>
            <a:xfrm>
              <a:off x="2993810" y="6374023"/>
              <a:ext cx="8589467"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USF WORLD     USF ADMISSIONS     USF HEALTH                          </a:t>
              </a:r>
              <a:r>
                <a:rPr lang="en-US" sz="1400" b="1">
                  <a:solidFill>
                    <a:schemeClr val="bg1"/>
                  </a:solidFill>
                  <a:latin typeface="Arial" panose="020B0604020202020204" pitchFamily="34" charset="0"/>
                  <a:cs typeface="Arial" panose="020B0604020202020204" pitchFamily="34" charset="0"/>
                </a:rPr>
                <a:t>GLOBAL ENGAGEMENT UPDATE</a:t>
              </a:r>
            </a:p>
          </p:txBody>
        </p:sp>
        <p:grpSp>
          <p:nvGrpSpPr>
            <p:cNvPr id="23" name="Group 22">
              <a:extLst>
                <a:ext uri="{FF2B5EF4-FFF2-40B4-BE49-F238E27FC236}">
                  <a16:creationId xmlns:a16="http://schemas.microsoft.com/office/drawing/2014/main" id="{F130E2CF-778A-4F8A-B38F-DC4A2A482145}"/>
                </a:ext>
              </a:extLst>
            </p:cNvPr>
            <p:cNvGrpSpPr>
              <a:grpSpLocks noChangeAspect="1"/>
            </p:cNvGrpSpPr>
            <p:nvPr/>
          </p:nvGrpSpPr>
          <p:grpSpPr>
            <a:xfrm>
              <a:off x="11403779" y="6148250"/>
              <a:ext cx="623838" cy="709749"/>
              <a:chOff x="-110440" y="387444"/>
              <a:chExt cx="2997514" cy="3498755"/>
            </a:xfrm>
          </p:grpSpPr>
          <p:pic>
            <p:nvPicPr>
              <p:cNvPr id="24" name="Graphic 23" descr="Satellite dish outline">
                <a:extLst>
                  <a:ext uri="{FF2B5EF4-FFF2-40B4-BE49-F238E27FC236}">
                    <a16:creationId xmlns:a16="http://schemas.microsoft.com/office/drawing/2014/main" id="{5000AE83-7C25-48CA-9AEE-3A5E9670BE0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440" y="1001262"/>
                <a:ext cx="2884937" cy="2884937"/>
              </a:xfrm>
              <a:prstGeom prst="rect">
                <a:avLst/>
              </a:prstGeom>
            </p:spPr>
          </p:pic>
          <p:pic>
            <p:nvPicPr>
              <p:cNvPr id="25" name="Graphic 24" descr="Cell Tower outline">
                <a:extLst>
                  <a:ext uri="{FF2B5EF4-FFF2-40B4-BE49-F238E27FC236}">
                    <a16:creationId xmlns:a16="http://schemas.microsoft.com/office/drawing/2014/main" id="{515859FE-769B-4852-929D-BB49F50FDBEF}"/>
                  </a:ext>
                </a:extLst>
              </p:cNvPr>
              <p:cNvPicPr>
                <a:picLocks noChangeAspect="1"/>
              </p:cNvPicPr>
              <p:nvPr/>
            </p:nvPicPr>
            <p:blipFill rotWithShape="1">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62155" t="6130" r="18909" b="52349"/>
              <a:stretch/>
            </p:blipFill>
            <p:spPr>
              <a:xfrm rot="19428185">
                <a:off x="2239803" y="387444"/>
                <a:ext cx="647271" cy="1419222"/>
              </a:xfrm>
              <a:prstGeom prst="rect">
                <a:avLst/>
              </a:prstGeom>
            </p:spPr>
          </p:pic>
        </p:grpSp>
      </p:grpSp>
      <p:sp>
        <p:nvSpPr>
          <p:cNvPr id="11" name="Title 1">
            <a:extLst>
              <a:ext uri="{FF2B5EF4-FFF2-40B4-BE49-F238E27FC236}">
                <a16:creationId xmlns:a16="http://schemas.microsoft.com/office/drawing/2014/main" id="{07F587C7-CEF9-4C62-BFE2-13FA1A22474E}"/>
              </a:ext>
            </a:extLst>
          </p:cNvPr>
          <p:cNvSpPr txBox="1">
            <a:spLocks/>
          </p:cNvSpPr>
          <p:nvPr/>
        </p:nvSpPr>
        <p:spPr>
          <a:xfrm>
            <a:off x="0" y="0"/>
            <a:ext cx="12192000" cy="13796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400" b="1">
              <a:solidFill>
                <a:srgbClr val="FFFFFF"/>
              </a:solidFill>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688172B8-D1C9-49B8-B687-09D4982D5BAB}"/>
              </a:ext>
            </a:extLst>
          </p:cNvPr>
          <p:cNvSpPr txBox="1">
            <a:spLocks/>
          </p:cNvSpPr>
          <p:nvPr/>
        </p:nvSpPr>
        <p:spPr>
          <a:xfrm>
            <a:off x="761316" y="2357365"/>
            <a:ext cx="10669367" cy="312655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C39E9AE-80A7-4A07-A8BE-82894039BE02}"/>
              </a:ext>
            </a:extLst>
          </p:cNvPr>
          <p:cNvSpPr txBox="1"/>
          <p:nvPr/>
        </p:nvSpPr>
        <p:spPr>
          <a:xfrm>
            <a:off x="566644" y="1586517"/>
            <a:ext cx="11254252" cy="646331"/>
          </a:xfrm>
          <a:prstGeom prst="rect">
            <a:avLst/>
          </a:prstGeom>
          <a:noFill/>
        </p:spPr>
        <p:txBody>
          <a:bodyPr wrap="square" lIns="91440" tIns="45720" rIns="91440" bIns="45720" anchor="t">
            <a:spAutoFit/>
          </a:bodyPr>
          <a:lstStyle/>
          <a:p>
            <a:pPr marL="0" indent="0" algn="ctr">
              <a:buNone/>
            </a:pPr>
            <a:endParaRPr lang="en-US" sz="3600" b="1">
              <a:latin typeface="Arial" panose="020B0604020202020204" pitchFamily="34" charset="0"/>
              <a:cs typeface="Arial" panose="020B0604020202020204" pitchFamily="34" charset="0"/>
            </a:endParaRPr>
          </a:p>
        </p:txBody>
      </p:sp>
      <p:sp>
        <p:nvSpPr>
          <p:cNvPr id="17" name="Content Placeholder 2">
            <a:extLst>
              <a:ext uri="{FF2B5EF4-FFF2-40B4-BE49-F238E27FC236}">
                <a16:creationId xmlns:a16="http://schemas.microsoft.com/office/drawing/2014/main" id="{4206AA7B-5E8C-4E58-8914-EE8ED2935397}"/>
              </a:ext>
            </a:extLst>
          </p:cNvPr>
          <p:cNvSpPr txBox="1">
            <a:spLocks/>
          </p:cNvSpPr>
          <p:nvPr/>
        </p:nvSpPr>
        <p:spPr>
          <a:xfrm>
            <a:off x="187812" y="2361271"/>
            <a:ext cx="11717861" cy="360325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14" name="Content Placeholder 1">
            <a:extLst>
              <a:ext uri="{FF2B5EF4-FFF2-40B4-BE49-F238E27FC236}">
                <a16:creationId xmlns:a16="http://schemas.microsoft.com/office/drawing/2014/main" id="{9F5596CA-BB5A-4EAE-9988-137CC4783662}"/>
              </a:ext>
            </a:extLst>
          </p:cNvPr>
          <p:cNvSpPr txBox="1">
            <a:spLocks/>
          </p:cNvSpPr>
          <p:nvPr/>
        </p:nvSpPr>
        <p:spPr>
          <a:xfrm>
            <a:off x="322854" y="1705848"/>
            <a:ext cx="7043279" cy="423147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har char="•"/>
            </a:pPr>
            <a:endParaRPr lang="en-US">
              <a:latin typeface="Arial" panose="020B0604020202020204" pitchFamily="34" charset="0"/>
              <a:ea typeface="+mn-lt"/>
              <a:cs typeface="Arial" panose="020B0604020202020204" pitchFamily="34" charset="0"/>
            </a:endParaRPr>
          </a:p>
        </p:txBody>
      </p:sp>
      <p:sp>
        <p:nvSpPr>
          <p:cNvPr id="15" name="Title 2">
            <a:extLst>
              <a:ext uri="{FF2B5EF4-FFF2-40B4-BE49-F238E27FC236}">
                <a16:creationId xmlns:a16="http://schemas.microsoft.com/office/drawing/2014/main" id="{B8E74CCA-E801-4C38-94B5-8C81009DA50B}"/>
              </a:ext>
            </a:extLst>
          </p:cNvPr>
          <p:cNvSpPr txBox="1">
            <a:spLocks/>
          </p:cNvSpPr>
          <p:nvPr/>
        </p:nvSpPr>
        <p:spPr>
          <a:xfrm>
            <a:off x="0" y="409856"/>
            <a:ext cx="12191999" cy="941041"/>
          </a:xfrm>
          <a:prstGeom prst="rect">
            <a:avLst/>
          </a:prstGeom>
        </p:spPr>
        <p:txBody>
          <a:bodyPr vert="horz" lIns="91440" tIns="45720" rIns="91440" bIns="45720" rtlCol="0" anchor="t">
            <a:normAutofit/>
          </a:bodyPr>
          <a:lstStyle>
            <a:defPPr>
              <a:defRPr lang="en-US"/>
            </a:defPPr>
            <a:lvl1pPr algn="ctr">
              <a:lnSpc>
                <a:spcPct val="90000"/>
              </a:lnSpc>
              <a:spcBef>
                <a:spcPct val="0"/>
              </a:spcBef>
              <a:buNone/>
              <a:defRPr sz="3600">
                <a:solidFill>
                  <a:schemeClr val="bg1"/>
                </a:solidFill>
                <a:latin typeface="Arial Black" panose="020B0A04020102020204" pitchFamily="34" charset="0"/>
                <a:ea typeface="+mj-ea"/>
                <a:cs typeface="Calibri"/>
              </a:defRPr>
            </a:lvl1pPr>
          </a:lstStyle>
          <a:p>
            <a:r>
              <a:rPr lang="en-US"/>
              <a:t>GLOBAL CLASSROOM INITIATIVE UPDATES</a:t>
            </a:r>
          </a:p>
        </p:txBody>
      </p:sp>
      <p:pic>
        <p:nvPicPr>
          <p:cNvPr id="16" name="Content Placeholder 3">
            <a:extLst>
              <a:ext uri="{FF2B5EF4-FFF2-40B4-BE49-F238E27FC236}">
                <a16:creationId xmlns:a16="http://schemas.microsoft.com/office/drawing/2014/main" id="{3159D0EE-BFA3-44AB-AE08-0B7AFE4F6FF8}"/>
              </a:ext>
            </a:extLst>
          </p:cNvPr>
          <p:cNvPicPr>
            <a:picLocks noChangeAspect="1"/>
          </p:cNvPicPr>
          <p:nvPr/>
        </p:nvPicPr>
        <p:blipFill rotWithShape="1">
          <a:blip r:embed="rId7"/>
          <a:srcRect l="12353" t="4937" b="10627"/>
          <a:stretch/>
        </p:blipFill>
        <p:spPr>
          <a:xfrm>
            <a:off x="7804597" y="1605393"/>
            <a:ext cx="4064548" cy="3158140"/>
          </a:xfrm>
          <a:prstGeom prst="rect">
            <a:avLst/>
          </a:prstGeom>
          <a:ln>
            <a:solidFill>
              <a:schemeClr val="tx1"/>
            </a:solidFill>
          </a:ln>
        </p:spPr>
      </p:pic>
      <p:pic>
        <p:nvPicPr>
          <p:cNvPr id="18" name="Picture 17" descr="Map&#10;&#10;Description automatically generated">
            <a:extLst>
              <a:ext uri="{FF2B5EF4-FFF2-40B4-BE49-F238E27FC236}">
                <a16:creationId xmlns:a16="http://schemas.microsoft.com/office/drawing/2014/main" id="{E1649AB1-1BFC-4030-88C0-DCEF54EF6A1F}"/>
              </a:ext>
            </a:extLst>
          </p:cNvPr>
          <p:cNvPicPr>
            <a:picLocks noChangeAspect="1"/>
          </p:cNvPicPr>
          <p:nvPr/>
        </p:nvPicPr>
        <p:blipFill rotWithShape="1">
          <a:blip r:embed="rId8">
            <a:extLst>
              <a:ext uri="{28A0092B-C50C-407E-A947-70E740481C1C}">
                <a14:useLocalDpi xmlns:a14="http://schemas.microsoft.com/office/drawing/2010/main" val="0"/>
              </a:ext>
            </a:extLst>
          </a:blip>
          <a:srcRect l="5438" r="6582"/>
          <a:stretch/>
        </p:blipFill>
        <p:spPr>
          <a:xfrm>
            <a:off x="7804595" y="4932145"/>
            <a:ext cx="4128692" cy="938553"/>
          </a:xfrm>
          <a:prstGeom prst="rect">
            <a:avLst/>
          </a:prstGeom>
        </p:spPr>
      </p:pic>
      <p:sp>
        <p:nvSpPr>
          <p:cNvPr id="2" name="TextBox 1">
            <a:extLst>
              <a:ext uri="{FF2B5EF4-FFF2-40B4-BE49-F238E27FC236}">
                <a16:creationId xmlns:a16="http://schemas.microsoft.com/office/drawing/2014/main" id="{80B7E607-9FE6-4BA6-8474-94AFA48A9C07}"/>
              </a:ext>
            </a:extLst>
          </p:cNvPr>
          <p:cNvSpPr txBox="1"/>
          <p:nvPr/>
        </p:nvSpPr>
        <p:spPr>
          <a:xfrm>
            <a:off x="41275" y="1827213"/>
            <a:ext cx="3719512"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300" b="1">
                <a:cs typeface="Calibri"/>
              </a:rPr>
              <a:t>USF's Virtual Global Exchange (VGE) faculty training modules </a:t>
            </a:r>
          </a:p>
          <a:p>
            <a:endParaRPr lang="en-US" sz="2300" b="1">
              <a:cs typeface="Calibri"/>
            </a:endParaRPr>
          </a:p>
          <a:p>
            <a:pPr marL="285750" indent="-285750">
              <a:buFont typeface="Arial"/>
              <a:buChar char="•"/>
            </a:pPr>
            <a:r>
              <a:rPr lang="en-US" sz="2300" b="1">
                <a:cs typeface="Calibri"/>
              </a:rPr>
              <a:t>Under development this summer</a:t>
            </a:r>
          </a:p>
          <a:p>
            <a:pPr marL="285750" indent="-285750">
              <a:buFont typeface="Arial"/>
              <a:buChar char="•"/>
            </a:pPr>
            <a:r>
              <a:rPr lang="en-US" sz="2300" b="1">
                <a:cs typeface="Calibri"/>
              </a:rPr>
              <a:t>Fall launch</a:t>
            </a:r>
          </a:p>
          <a:p>
            <a:endParaRPr lang="en-US" sz="2300" b="1">
              <a:cs typeface="Calibri"/>
            </a:endParaRPr>
          </a:p>
          <a:p>
            <a:endParaRPr lang="en-US" b="1">
              <a:cs typeface="Calibri"/>
            </a:endParaRPr>
          </a:p>
          <a:p>
            <a:endParaRPr lang="en-US"/>
          </a:p>
          <a:p>
            <a:endParaRPr lang="en-US">
              <a:cs typeface="Calibri"/>
            </a:endParaRPr>
          </a:p>
        </p:txBody>
      </p:sp>
      <p:graphicFrame>
        <p:nvGraphicFramePr>
          <p:cNvPr id="5" name="Table 4">
            <a:extLst>
              <a:ext uri="{FF2B5EF4-FFF2-40B4-BE49-F238E27FC236}">
                <a16:creationId xmlns:a16="http://schemas.microsoft.com/office/drawing/2014/main" id="{AD905B73-8E1F-4377-A209-977A4CD736CC}"/>
              </a:ext>
            </a:extLst>
          </p:cNvPr>
          <p:cNvGraphicFramePr>
            <a:graphicFrameLocks noGrp="1"/>
          </p:cNvGraphicFramePr>
          <p:nvPr>
            <p:extLst>
              <p:ext uri="{D42A27DB-BD31-4B8C-83A1-F6EECF244321}">
                <p14:modId xmlns:p14="http://schemas.microsoft.com/office/powerpoint/2010/main" val="1832544690"/>
              </p:ext>
            </p:extLst>
          </p:nvPr>
        </p:nvGraphicFramePr>
        <p:xfrm>
          <a:off x="3944937" y="1690688"/>
          <a:ext cx="3377622" cy="3825870"/>
        </p:xfrm>
        <a:graphic>
          <a:graphicData uri="http://schemas.openxmlformats.org/drawingml/2006/table">
            <a:tbl>
              <a:tblPr firstRow="1" firstCol="1" bandRow="1">
                <a:tableStyleId>{5C22544A-7EE6-4342-B048-85BDC9FD1C3A}</a:tableStyleId>
              </a:tblPr>
              <a:tblGrid>
                <a:gridCol w="2186997">
                  <a:extLst>
                    <a:ext uri="{9D8B030D-6E8A-4147-A177-3AD203B41FA5}">
                      <a16:colId xmlns:a16="http://schemas.microsoft.com/office/drawing/2014/main" val="1523503273"/>
                    </a:ext>
                  </a:extLst>
                </a:gridCol>
                <a:gridCol w="1190625">
                  <a:extLst>
                    <a:ext uri="{9D8B030D-6E8A-4147-A177-3AD203B41FA5}">
                      <a16:colId xmlns:a16="http://schemas.microsoft.com/office/drawing/2014/main" val="2616883737"/>
                    </a:ext>
                  </a:extLst>
                </a:gridCol>
              </a:tblGrid>
              <a:tr h="1177194">
                <a:tc>
                  <a:txBody>
                    <a:bodyPr/>
                    <a:lstStyle/>
                    <a:p>
                      <a:pPr>
                        <a:spcAft>
                          <a:spcPts val="0"/>
                        </a:spcAft>
                      </a:pPr>
                      <a:r>
                        <a:rPr lang="en-US">
                          <a:effectLst/>
                        </a:rPr>
                        <a:t>Estimated Global Classroom Participation 20/21*</a:t>
                      </a:r>
                    </a:p>
                  </a:txBody>
                  <a:tcPr marL="68580" marR="68580" marT="0" marB="0" anchor="b"/>
                </a:tc>
                <a:tc>
                  <a:txBody>
                    <a:bodyPr/>
                    <a:lstStyle/>
                    <a:p>
                      <a:pPr algn="ctr">
                        <a:spcAft>
                          <a:spcPts val="0"/>
                        </a:spcAft>
                      </a:pPr>
                      <a:r>
                        <a:rPr lang="en-US">
                          <a:effectLst/>
                        </a:rPr>
                        <a:t>Student Count</a:t>
                      </a:r>
                    </a:p>
                  </a:txBody>
                  <a:tcPr marL="68580" marR="68580" marT="0" marB="0" anchor="b"/>
                </a:tc>
                <a:extLst>
                  <a:ext uri="{0D108BD9-81ED-4DB2-BD59-A6C34878D82A}">
                    <a16:rowId xmlns:a16="http://schemas.microsoft.com/office/drawing/2014/main" val="1152207282"/>
                  </a:ext>
                </a:extLst>
              </a:tr>
              <a:tr h="294297">
                <a:tc>
                  <a:txBody>
                    <a:bodyPr/>
                    <a:lstStyle/>
                    <a:p>
                      <a:pPr>
                        <a:spcAft>
                          <a:spcPts val="0"/>
                        </a:spcAft>
                      </a:pPr>
                      <a:r>
                        <a:rPr lang="en-US">
                          <a:effectLst/>
                        </a:rPr>
                        <a:t>Global Tech Program</a:t>
                      </a:r>
                    </a:p>
                  </a:txBody>
                  <a:tcPr marL="68580" marR="68580" marT="0" marB="0" anchor="ctr"/>
                </a:tc>
                <a:tc>
                  <a:txBody>
                    <a:bodyPr/>
                    <a:lstStyle/>
                    <a:p>
                      <a:pPr algn="r">
                        <a:spcAft>
                          <a:spcPts val="0"/>
                        </a:spcAft>
                      </a:pPr>
                      <a:r>
                        <a:rPr lang="en-US">
                          <a:effectLst/>
                        </a:rPr>
                        <a:t>418</a:t>
                      </a:r>
                    </a:p>
                  </a:txBody>
                  <a:tcPr marL="68580" marR="68580" marT="0" marB="0" anchor="ctr"/>
                </a:tc>
                <a:extLst>
                  <a:ext uri="{0D108BD9-81ED-4DB2-BD59-A6C34878D82A}">
                    <a16:rowId xmlns:a16="http://schemas.microsoft.com/office/drawing/2014/main" val="4157375464"/>
                  </a:ext>
                </a:extLst>
              </a:tr>
              <a:tr h="588595">
                <a:tc>
                  <a:txBody>
                    <a:bodyPr/>
                    <a:lstStyle/>
                    <a:p>
                      <a:pPr>
                        <a:spcAft>
                          <a:spcPts val="0"/>
                        </a:spcAft>
                      </a:pPr>
                      <a:r>
                        <a:rPr lang="en-US">
                          <a:effectLst/>
                        </a:rPr>
                        <a:t>Virtual Global Exchange</a:t>
                      </a:r>
                    </a:p>
                  </a:txBody>
                  <a:tcPr marL="68580" marR="68580" marT="0" marB="0" anchor="ctr"/>
                </a:tc>
                <a:tc>
                  <a:txBody>
                    <a:bodyPr/>
                    <a:lstStyle/>
                    <a:p>
                      <a:pPr algn="r">
                        <a:spcAft>
                          <a:spcPts val="0"/>
                        </a:spcAft>
                      </a:pPr>
                      <a:r>
                        <a:rPr lang="en-US">
                          <a:effectLst/>
                        </a:rPr>
                        <a:t>148</a:t>
                      </a:r>
                    </a:p>
                  </a:txBody>
                  <a:tcPr marL="68580" marR="68580" marT="0" marB="0" anchor="ctr"/>
                </a:tc>
                <a:extLst>
                  <a:ext uri="{0D108BD9-81ED-4DB2-BD59-A6C34878D82A}">
                    <a16:rowId xmlns:a16="http://schemas.microsoft.com/office/drawing/2014/main" val="3492702458"/>
                  </a:ext>
                </a:extLst>
              </a:tr>
              <a:tr h="588595">
                <a:tc>
                  <a:txBody>
                    <a:bodyPr/>
                    <a:lstStyle/>
                    <a:p>
                      <a:pPr>
                        <a:spcAft>
                          <a:spcPts val="0"/>
                        </a:spcAft>
                      </a:pPr>
                      <a:r>
                        <a:rPr lang="en-US">
                          <a:effectLst/>
                        </a:rPr>
                        <a:t>International Virtual Internships</a:t>
                      </a:r>
                    </a:p>
                  </a:txBody>
                  <a:tcPr marL="68580" marR="68580" marT="0" marB="0" anchor="ctr"/>
                </a:tc>
                <a:tc>
                  <a:txBody>
                    <a:bodyPr/>
                    <a:lstStyle/>
                    <a:p>
                      <a:pPr algn="r">
                        <a:spcAft>
                          <a:spcPts val="0"/>
                        </a:spcAft>
                      </a:pPr>
                      <a:r>
                        <a:rPr lang="en-US">
                          <a:effectLst/>
                        </a:rPr>
                        <a:t>30</a:t>
                      </a:r>
                    </a:p>
                  </a:txBody>
                  <a:tcPr marL="68580" marR="68580" marT="0" marB="0" anchor="ctr"/>
                </a:tc>
                <a:extLst>
                  <a:ext uri="{0D108BD9-81ED-4DB2-BD59-A6C34878D82A}">
                    <a16:rowId xmlns:a16="http://schemas.microsoft.com/office/drawing/2014/main" val="3275493589"/>
                  </a:ext>
                </a:extLst>
              </a:tr>
              <a:tr h="294297">
                <a:tc>
                  <a:txBody>
                    <a:bodyPr/>
                    <a:lstStyle/>
                    <a:p>
                      <a:pPr>
                        <a:spcAft>
                          <a:spcPts val="0"/>
                        </a:spcAft>
                      </a:pPr>
                      <a:r>
                        <a:rPr lang="en-US">
                          <a:effectLst/>
                        </a:rPr>
                        <a:t>Virtual Study Abroad</a:t>
                      </a:r>
                    </a:p>
                  </a:txBody>
                  <a:tcPr marL="68580" marR="68580" marT="0" marB="0" anchor="ctr"/>
                </a:tc>
                <a:tc>
                  <a:txBody>
                    <a:bodyPr/>
                    <a:lstStyle/>
                    <a:p>
                      <a:pPr algn="r">
                        <a:spcAft>
                          <a:spcPts val="0"/>
                        </a:spcAft>
                      </a:pPr>
                      <a:r>
                        <a:rPr lang="en-US">
                          <a:effectLst/>
                        </a:rPr>
                        <a:t>30</a:t>
                      </a:r>
                    </a:p>
                  </a:txBody>
                  <a:tcPr marL="68580" marR="68580" marT="0" marB="0" anchor="ctr"/>
                </a:tc>
                <a:extLst>
                  <a:ext uri="{0D108BD9-81ED-4DB2-BD59-A6C34878D82A}">
                    <a16:rowId xmlns:a16="http://schemas.microsoft.com/office/drawing/2014/main" val="1664240429"/>
                  </a:ext>
                </a:extLst>
              </a:tr>
              <a:tr h="588595">
                <a:tc>
                  <a:txBody>
                    <a:bodyPr/>
                    <a:lstStyle/>
                    <a:p>
                      <a:pPr>
                        <a:spcAft>
                          <a:spcPts val="0"/>
                        </a:spcAft>
                      </a:pPr>
                      <a:r>
                        <a:rPr lang="en-US">
                          <a:effectLst/>
                        </a:rPr>
                        <a:t>Integrated Virtual Activity</a:t>
                      </a:r>
                    </a:p>
                  </a:txBody>
                  <a:tcPr marL="68580" marR="68580" marT="0" marB="0" anchor="ctr"/>
                </a:tc>
                <a:tc>
                  <a:txBody>
                    <a:bodyPr/>
                    <a:lstStyle/>
                    <a:p>
                      <a:pPr algn="r">
                        <a:spcAft>
                          <a:spcPts val="0"/>
                        </a:spcAft>
                      </a:pPr>
                      <a:r>
                        <a:rPr lang="en-US">
                          <a:effectLst/>
                        </a:rPr>
                        <a:t>12</a:t>
                      </a:r>
                    </a:p>
                  </a:txBody>
                  <a:tcPr marL="68580" marR="68580" marT="0" marB="0" anchor="ctr"/>
                </a:tc>
                <a:extLst>
                  <a:ext uri="{0D108BD9-81ED-4DB2-BD59-A6C34878D82A}">
                    <a16:rowId xmlns:a16="http://schemas.microsoft.com/office/drawing/2014/main" val="343077018"/>
                  </a:ext>
                </a:extLst>
              </a:tr>
              <a:tr h="294297">
                <a:tc>
                  <a:txBody>
                    <a:bodyPr/>
                    <a:lstStyle/>
                    <a:p>
                      <a:pPr>
                        <a:spcAft>
                          <a:spcPts val="0"/>
                        </a:spcAft>
                      </a:pPr>
                      <a:r>
                        <a:rPr lang="en-US">
                          <a:effectLst/>
                        </a:rPr>
                        <a:t>Grand Total</a:t>
                      </a:r>
                    </a:p>
                  </a:txBody>
                  <a:tcPr marL="68580" marR="68580" marT="0" marB="0" anchor="ctr"/>
                </a:tc>
                <a:tc>
                  <a:txBody>
                    <a:bodyPr/>
                    <a:lstStyle/>
                    <a:p>
                      <a:pPr algn="r">
                        <a:spcAft>
                          <a:spcPts val="0"/>
                        </a:spcAft>
                      </a:pPr>
                      <a:r>
                        <a:rPr lang="en-US">
                          <a:effectLst/>
                        </a:rPr>
                        <a:t>638*</a:t>
                      </a:r>
                    </a:p>
                  </a:txBody>
                  <a:tcPr marL="68580" marR="68580" marT="0" marB="0" anchor="ctr"/>
                </a:tc>
                <a:extLst>
                  <a:ext uri="{0D108BD9-81ED-4DB2-BD59-A6C34878D82A}">
                    <a16:rowId xmlns:a16="http://schemas.microsoft.com/office/drawing/2014/main" val="2573586690"/>
                  </a:ext>
                </a:extLst>
              </a:tr>
            </a:tbl>
          </a:graphicData>
        </a:graphic>
      </p:graphicFrame>
      <p:sp>
        <p:nvSpPr>
          <p:cNvPr id="6" name="TextBox 5">
            <a:extLst>
              <a:ext uri="{FF2B5EF4-FFF2-40B4-BE49-F238E27FC236}">
                <a16:creationId xmlns:a16="http://schemas.microsoft.com/office/drawing/2014/main" id="{EB9D48FE-647A-45EB-92D6-5488B7EBD5FD}"/>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23539EDC-B39C-4A56-9AEA-2781F18236BB}"/>
              </a:ext>
            </a:extLst>
          </p:cNvPr>
          <p:cNvSpPr txBox="1"/>
          <p:nvPr/>
        </p:nvSpPr>
        <p:spPr>
          <a:xfrm>
            <a:off x="3678815" y="5646593"/>
            <a:ext cx="4267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*Does not include ACE (262 expected) and Operation Global Action (210).   </a:t>
            </a:r>
          </a:p>
        </p:txBody>
      </p:sp>
    </p:spTree>
    <p:extLst>
      <p:ext uri="{BB962C8B-B14F-4D97-AF65-F5344CB8AC3E}">
        <p14:creationId xmlns:p14="http://schemas.microsoft.com/office/powerpoint/2010/main" val="1085729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FDA7D3-0355-4856-A047-6D9EB5562690}"/>
              </a:ext>
            </a:extLst>
          </p:cNvPr>
          <p:cNvSpPr/>
          <p:nvPr/>
        </p:nvSpPr>
        <p:spPr>
          <a:xfrm>
            <a:off x="0" y="0"/>
            <a:ext cx="12192000" cy="3796937"/>
          </a:xfrm>
          <a:prstGeom prst="rect">
            <a:avLst/>
          </a:prstGeom>
          <a:solidFill>
            <a:srgbClr val="009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rade Gothic LT Std Bold" panose="00000800000000000000" pitchFamily="50" charset="0"/>
            </a:endParaRPr>
          </a:p>
        </p:txBody>
      </p:sp>
      <p:sp>
        <p:nvSpPr>
          <p:cNvPr id="5" name="Rectangle 4">
            <a:extLst>
              <a:ext uri="{FF2B5EF4-FFF2-40B4-BE49-F238E27FC236}">
                <a16:creationId xmlns:a16="http://schemas.microsoft.com/office/drawing/2014/main" id="{F0F418E8-0C34-4769-8C4D-4E800066DE6D}"/>
              </a:ext>
            </a:extLst>
          </p:cNvPr>
          <p:cNvSpPr/>
          <p:nvPr/>
        </p:nvSpPr>
        <p:spPr>
          <a:xfrm>
            <a:off x="0" y="6148251"/>
            <a:ext cx="12192000" cy="709749"/>
          </a:xfrm>
          <a:prstGeom prst="rect">
            <a:avLst/>
          </a:prstGeom>
          <a:solidFill>
            <a:srgbClr val="9CC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standing, sitting, bird, dark&#10;&#10;Description automatically generated">
            <a:extLst>
              <a:ext uri="{FF2B5EF4-FFF2-40B4-BE49-F238E27FC236}">
                <a16:creationId xmlns:a16="http://schemas.microsoft.com/office/drawing/2014/main" id="{D4672978-90EF-42EA-B910-A2C180A557B6}"/>
              </a:ext>
            </a:extLst>
          </p:cNvPr>
          <p:cNvPicPr>
            <a:picLocks noChangeAspect="1"/>
          </p:cNvPicPr>
          <p:nvPr/>
        </p:nvPicPr>
        <p:blipFill rotWithShape="1">
          <a:blip r:embed="rId2">
            <a:alphaModFix amt="70000"/>
            <a:biLevel thresh="75000"/>
            <a:extLst>
              <a:ext uri="{BEBA8EAE-BF5A-486C-A8C5-ECC9F3942E4B}">
                <a14:imgProps xmlns:a14="http://schemas.microsoft.com/office/drawing/2010/main">
                  <a14:imgLayer r:embed="rId3">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r="-2210"/>
          <a:stretch/>
        </p:blipFill>
        <p:spPr>
          <a:xfrm>
            <a:off x="4572424" y="286636"/>
            <a:ext cx="6096000" cy="3205761"/>
          </a:xfrm>
          <a:prstGeom prst="rect">
            <a:avLst/>
          </a:prstGeom>
        </p:spPr>
      </p:pic>
      <p:sp>
        <p:nvSpPr>
          <p:cNvPr id="8" name="TextBox 7">
            <a:extLst>
              <a:ext uri="{FF2B5EF4-FFF2-40B4-BE49-F238E27FC236}">
                <a16:creationId xmlns:a16="http://schemas.microsoft.com/office/drawing/2014/main" id="{5CDAD8D1-7910-4B6C-898D-12DEB08020B6}"/>
              </a:ext>
            </a:extLst>
          </p:cNvPr>
          <p:cNvSpPr txBox="1"/>
          <p:nvPr/>
        </p:nvSpPr>
        <p:spPr>
          <a:xfrm>
            <a:off x="168670" y="3010015"/>
            <a:ext cx="8115300" cy="1569660"/>
          </a:xfrm>
          <a:prstGeom prst="rect">
            <a:avLst/>
          </a:prstGeom>
          <a:noFill/>
        </p:spPr>
        <p:txBody>
          <a:bodyPr wrap="square" lIns="91440" tIns="45720" rIns="91440" bIns="45720" anchor="t">
            <a:spAutoFit/>
          </a:bodyPr>
          <a:lstStyle/>
          <a:p>
            <a:r>
              <a:rPr lang="en-US" sz="4800">
                <a:solidFill>
                  <a:schemeClr val="bg1"/>
                </a:solidFill>
                <a:latin typeface="Arial Black"/>
                <a:cs typeface="Aharoni"/>
              </a:rPr>
              <a:t>GCR TEAMS</a:t>
            </a:r>
          </a:p>
          <a:p>
            <a:r>
              <a:rPr lang="en-US" sz="4800">
                <a:latin typeface="Arial Black"/>
                <a:cs typeface="Aharoni"/>
              </a:rPr>
              <a:t>UPDATE</a:t>
            </a:r>
            <a:endParaRPr lang="en-US" sz="4800">
              <a:latin typeface="Arial Black" panose="020B0A04020102020204" pitchFamily="34" charset="0"/>
              <a:cs typeface="Aharoni" panose="02010803020104030203" pitchFamily="2" charset="-79"/>
            </a:endParaRPr>
          </a:p>
        </p:txBody>
      </p:sp>
      <p:grpSp>
        <p:nvGrpSpPr>
          <p:cNvPr id="10" name="Group 9">
            <a:extLst>
              <a:ext uri="{FF2B5EF4-FFF2-40B4-BE49-F238E27FC236}">
                <a16:creationId xmlns:a16="http://schemas.microsoft.com/office/drawing/2014/main" id="{98469E27-EC46-4094-A66A-583544B20389}"/>
              </a:ext>
            </a:extLst>
          </p:cNvPr>
          <p:cNvGrpSpPr>
            <a:grpSpLocks noChangeAspect="1"/>
          </p:cNvGrpSpPr>
          <p:nvPr/>
        </p:nvGrpSpPr>
        <p:grpSpPr>
          <a:xfrm>
            <a:off x="7876674" y="2094591"/>
            <a:ext cx="3745984" cy="4261859"/>
            <a:chOff x="-110440" y="387444"/>
            <a:chExt cx="2997514" cy="3498755"/>
          </a:xfrm>
        </p:grpSpPr>
        <p:pic>
          <p:nvPicPr>
            <p:cNvPr id="11" name="Graphic 10" descr="Satellite dish outline">
              <a:extLst>
                <a:ext uri="{FF2B5EF4-FFF2-40B4-BE49-F238E27FC236}">
                  <a16:creationId xmlns:a16="http://schemas.microsoft.com/office/drawing/2014/main" id="{5AFE17CD-994A-4D8C-BCE7-97F5A8A154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440" y="1001262"/>
              <a:ext cx="2884937" cy="2884937"/>
            </a:xfrm>
            <a:prstGeom prst="rect">
              <a:avLst/>
            </a:prstGeom>
          </p:spPr>
        </p:pic>
        <p:grpSp>
          <p:nvGrpSpPr>
            <p:cNvPr id="12" name="Group 11">
              <a:extLst>
                <a:ext uri="{FF2B5EF4-FFF2-40B4-BE49-F238E27FC236}">
                  <a16:creationId xmlns:a16="http://schemas.microsoft.com/office/drawing/2014/main" id="{BA53F6E5-8C67-45F1-9F55-BC8753039196}"/>
                </a:ext>
              </a:extLst>
            </p:cNvPr>
            <p:cNvGrpSpPr/>
            <p:nvPr/>
          </p:nvGrpSpPr>
          <p:grpSpPr>
            <a:xfrm>
              <a:off x="1833844" y="387444"/>
              <a:ext cx="1053230" cy="1436334"/>
              <a:chOff x="1929638" y="291650"/>
              <a:chExt cx="1053230" cy="1436334"/>
            </a:xfrm>
          </p:grpSpPr>
          <p:pic>
            <p:nvPicPr>
              <p:cNvPr id="13" name="Graphic 12" descr="Cell Tower outline">
                <a:extLst>
                  <a:ext uri="{FF2B5EF4-FFF2-40B4-BE49-F238E27FC236}">
                    <a16:creationId xmlns:a16="http://schemas.microsoft.com/office/drawing/2014/main" id="{C9F015F4-86AB-4B49-AC25-C9FEFB3B246C}"/>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62155" t="6130" r="18909" b="52349"/>
              <a:stretch/>
            </p:blipFill>
            <p:spPr>
              <a:xfrm rot="19428185">
                <a:off x="2335597" y="291650"/>
                <a:ext cx="647271" cy="1419225"/>
              </a:xfrm>
              <a:prstGeom prst="rect">
                <a:avLst/>
              </a:prstGeom>
            </p:spPr>
          </p:pic>
          <p:sp>
            <p:nvSpPr>
              <p:cNvPr id="14" name="Arc 13">
                <a:extLst>
                  <a:ext uri="{FF2B5EF4-FFF2-40B4-BE49-F238E27FC236}">
                    <a16:creationId xmlns:a16="http://schemas.microsoft.com/office/drawing/2014/main" id="{A25A59D6-03CE-4497-80C4-4D89ADF4167A}"/>
                  </a:ext>
                </a:extLst>
              </p:cNvPr>
              <p:cNvSpPr/>
              <p:nvPr/>
            </p:nvSpPr>
            <p:spPr>
              <a:xfrm rot="21104618">
                <a:off x="1929638" y="1081270"/>
                <a:ext cx="562804" cy="646714"/>
              </a:xfrm>
              <a:prstGeom prst="arc">
                <a:avLst>
                  <a:gd name="adj1" fmla="val 16483929"/>
                  <a:gd name="adj2" fmla="val 796842"/>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pic>
        <p:nvPicPr>
          <p:cNvPr id="17" name="Picture 16" descr="Text&#10;&#10;Description automatically generated with medium confidence">
            <a:extLst>
              <a:ext uri="{FF2B5EF4-FFF2-40B4-BE49-F238E27FC236}">
                <a16:creationId xmlns:a16="http://schemas.microsoft.com/office/drawing/2014/main" id="{8305133E-8CAF-40BB-96FE-1FE5C9FDD42A}"/>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b="21406"/>
          <a:stretch/>
        </p:blipFill>
        <p:spPr>
          <a:xfrm>
            <a:off x="164383" y="6297390"/>
            <a:ext cx="2312117" cy="455835"/>
          </a:xfrm>
          <a:prstGeom prst="rect">
            <a:avLst/>
          </a:prstGeom>
        </p:spPr>
      </p:pic>
      <p:sp>
        <p:nvSpPr>
          <p:cNvPr id="18" name="TextBox 17">
            <a:extLst>
              <a:ext uri="{FF2B5EF4-FFF2-40B4-BE49-F238E27FC236}">
                <a16:creationId xmlns:a16="http://schemas.microsoft.com/office/drawing/2014/main" id="{3B507959-97FC-4A4B-97AA-BEF03F0BD32D}"/>
              </a:ext>
            </a:extLst>
          </p:cNvPr>
          <p:cNvSpPr txBox="1"/>
          <p:nvPr/>
        </p:nvSpPr>
        <p:spPr>
          <a:xfrm>
            <a:off x="2993810" y="6390065"/>
            <a:ext cx="4963859" cy="307777"/>
          </a:xfrm>
          <a:prstGeom prst="rect">
            <a:avLst/>
          </a:prstGeom>
          <a:noFill/>
        </p:spPr>
        <p:txBody>
          <a:bodyPr wrap="square" rtlCol="0">
            <a:spAutoFit/>
          </a:bodyPr>
          <a:lstStyle/>
          <a:p>
            <a:r>
              <a:rPr lang="en-US" sz="1400" b="1">
                <a:latin typeface="Arial" panose="020B0604020202020204" pitchFamily="34" charset="0"/>
                <a:cs typeface="Arial" panose="020B0604020202020204" pitchFamily="34" charset="0"/>
              </a:rPr>
              <a:t>USF WORLD     USF ADMISSIONS     USF HEALTH</a:t>
            </a:r>
          </a:p>
        </p:txBody>
      </p:sp>
    </p:spTree>
    <p:extLst>
      <p:ext uri="{BB962C8B-B14F-4D97-AF65-F5344CB8AC3E}">
        <p14:creationId xmlns:p14="http://schemas.microsoft.com/office/powerpoint/2010/main" val="1967610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FDA7D3-0355-4856-A047-6D9EB5562690}"/>
              </a:ext>
            </a:extLst>
          </p:cNvPr>
          <p:cNvSpPr/>
          <p:nvPr/>
        </p:nvSpPr>
        <p:spPr>
          <a:xfrm>
            <a:off x="0" y="0"/>
            <a:ext cx="12192000" cy="3796937"/>
          </a:xfrm>
          <a:prstGeom prst="rect">
            <a:avLst/>
          </a:prstGeom>
          <a:solidFill>
            <a:srgbClr val="466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rade Gothic LT Std Bold" panose="00000800000000000000" pitchFamily="50" charset="0"/>
            </a:endParaRPr>
          </a:p>
        </p:txBody>
      </p:sp>
      <p:sp>
        <p:nvSpPr>
          <p:cNvPr id="21" name="TextBox 20">
            <a:extLst>
              <a:ext uri="{FF2B5EF4-FFF2-40B4-BE49-F238E27FC236}">
                <a16:creationId xmlns:a16="http://schemas.microsoft.com/office/drawing/2014/main" id="{BF7A372D-8EC1-4397-BF5A-8329489408A4}"/>
              </a:ext>
            </a:extLst>
          </p:cNvPr>
          <p:cNvSpPr txBox="1"/>
          <p:nvPr/>
        </p:nvSpPr>
        <p:spPr>
          <a:xfrm>
            <a:off x="972540" y="1436803"/>
            <a:ext cx="9766756" cy="646331"/>
          </a:xfrm>
          <a:prstGeom prst="rect">
            <a:avLst/>
          </a:prstGeom>
          <a:noFill/>
        </p:spPr>
        <p:txBody>
          <a:bodyPr wrap="square" lIns="91440" tIns="45720" rIns="91440" bIns="45720" anchor="t">
            <a:spAutoFit/>
          </a:bodyPr>
          <a:lstStyle/>
          <a:p>
            <a:pPr algn="ctr"/>
            <a:r>
              <a:rPr lang="en-US" sz="3600">
                <a:solidFill>
                  <a:schemeClr val="bg1"/>
                </a:solidFill>
                <a:latin typeface="Arial Black" panose="020B0A04020102020204" pitchFamily="34" charset="0"/>
                <a:cs typeface="Arial"/>
              </a:rPr>
              <a:t>THANK YOU</a:t>
            </a:r>
          </a:p>
        </p:txBody>
      </p:sp>
      <p:sp>
        <p:nvSpPr>
          <p:cNvPr id="12" name="TextBox 11">
            <a:extLst>
              <a:ext uri="{FF2B5EF4-FFF2-40B4-BE49-F238E27FC236}">
                <a16:creationId xmlns:a16="http://schemas.microsoft.com/office/drawing/2014/main" id="{BE62E47E-65C6-427F-941E-6EEFF2783321}"/>
              </a:ext>
            </a:extLst>
          </p:cNvPr>
          <p:cNvSpPr txBox="1"/>
          <p:nvPr/>
        </p:nvSpPr>
        <p:spPr>
          <a:xfrm>
            <a:off x="8433086" y="6374023"/>
            <a:ext cx="3298751" cy="369332"/>
          </a:xfrm>
          <a:prstGeom prst="rect">
            <a:avLst/>
          </a:prstGeom>
          <a:noFill/>
        </p:spPr>
        <p:txBody>
          <a:bodyPr wrap="square">
            <a:spAutoFit/>
          </a:bodyPr>
          <a:lstStyle/>
          <a:p>
            <a:r>
              <a:rPr lang="en-US">
                <a:solidFill>
                  <a:schemeClr val="bg1"/>
                </a:solidFill>
                <a:latin typeface="Trade Gothic LT Std Bold" panose="00000800000000000000" pitchFamily="50" charset="0"/>
              </a:rPr>
              <a:t>GLOBAL ENGAGEMENT UPDATE</a:t>
            </a:r>
            <a:endParaRPr lang="en-US"/>
          </a:p>
        </p:txBody>
      </p:sp>
      <p:grpSp>
        <p:nvGrpSpPr>
          <p:cNvPr id="13" name="Group 12">
            <a:extLst>
              <a:ext uri="{FF2B5EF4-FFF2-40B4-BE49-F238E27FC236}">
                <a16:creationId xmlns:a16="http://schemas.microsoft.com/office/drawing/2014/main" id="{13860A5E-8C3A-4E28-972B-4B5ADF43F566}"/>
              </a:ext>
            </a:extLst>
          </p:cNvPr>
          <p:cNvGrpSpPr/>
          <p:nvPr/>
        </p:nvGrpSpPr>
        <p:grpSpPr>
          <a:xfrm>
            <a:off x="0" y="6148250"/>
            <a:ext cx="12192000" cy="709750"/>
            <a:chOff x="0" y="6148250"/>
            <a:chExt cx="12192000" cy="709750"/>
          </a:xfrm>
        </p:grpSpPr>
        <p:sp>
          <p:nvSpPr>
            <p:cNvPr id="14" name="Rectangle 13">
              <a:extLst>
                <a:ext uri="{FF2B5EF4-FFF2-40B4-BE49-F238E27FC236}">
                  <a16:creationId xmlns:a16="http://schemas.microsoft.com/office/drawing/2014/main" id="{2D156D9C-564E-4905-912E-F5CE0CED9C1B}"/>
                </a:ext>
              </a:extLst>
            </p:cNvPr>
            <p:cNvSpPr/>
            <p:nvPr/>
          </p:nvSpPr>
          <p:spPr>
            <a:xfrm>
              <a:off x="0" y="6148251"/>
              <a:ext cx="12192000" cy="709749"/>
            </a:xfrm>
            <a:prstGeom prst="rect">
              <a:avLst/>
            </a:prstGeom>
            <a:solidFill>
              <a:srgbClr val="9CC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Text&#10;&#10;Description automatically generated with medium confidence">
              <a:extLst>
                <a:ext uri="{FF2B5EF4-FFF2-40B4-BE49-F238E27FC236}">
                  <a16:creationId xmlns:a16="http://schemas.microsoft.com/office/drawing/2014/main" id="{7C40F089-BB14-417E-AD83-7FFE07D52BD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21406"/>
            <a:stretch/>
          </p:blipFill>
          <p:spPr>
            <a:xfrm>
              <a:off x="187812" y="6277920"/>
              <a:ext cx="2442179" cy="481477"/>
            </a:xfrm>
            <a:prstGeom prst="rect">
              <a:avLst/>
            </a:prstGeom>
          </p:spPr>
        </p:pic>
        <p:sp>
          <p:nvSpPr>
            <p:cNvPr id="22" name="TextBox 21">
              <a:extLst>
                <a:ext uri="{FF2B5EF4-FFF2-40B4-BE49-F238E27FC236}">
                  <a16:creationId xmlns:a16="http://schemas.microsoft.com/office/drawing/2014/main" id="{01C70424-6579-4664-B8F6-87F47AFFDC38}"/>
                </a:ext>
              </a:extLst>
            </p:cNvPr>
            <p:cNvSpPr txBox="1"/>
            <p:nvPr/>
          </p:nvSpPr>
          <p:spPr>
            <a:xfrm>
              <a:off x="2993810" y="6374023"/>
              <a:ext cx="8589467"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USF WORLD     USF ADMISSIONS     USF HEALTH                          </a:t>
              </a:r>
              <a:r>
                <a:rPr lang="en-US" sz="1400" b="1">
                  <a:solidFill>
                    <a:schemeClr val="bg1"/>
                  </a:solidFill>
                  <a:latin typeface="Arial" panose="020B0604020202020204" pitchFamily="34" charset="0"/>
                  <a:cs typeface="Arial" panose="020B0604020202020204" pitchFamily="34" charset="0"/>
                </a:rPr>
                <a:t>GLOBAL ENGAGEMENT UPDATE</a:t>
              </a:r>
            </a:p>
          </p:txBody>
        </p:sp>
        <p:grpSp>
          <p:nvGrpSpPr>
            <p:cNvPr id="23" name="Group 22">
              <a:extLst>
                <a:ext uri="{FF2B5EF4-FFF2-40B4-BE49-F238E27FC236}">
                  <a16:creationId xmlns:a16="http://schemas.microsoft.com/office/drawing/2014/main" id="{C4704AEA-9FF2-48B6-854B-07956185D004}"/>
                </a:ext>
              </a:extLst>
            </p:cNvPr>
            <p:cNvGrpSpPr>
              <a:grpSpLocks noChangeAspect="1"/>
            </p:cNvGrpSpPr>
            <p:nvPr/>
          </p:nvGrpSpPr>
          <p:grpSpPr>
            <a:xfrm>
              <a:off x="11403779" y="6148250"/>
              <a:ext cx="623838" cy="709749"/>
              <a:chOff x="-110440" y="387444"/>
              <a:chExt cx="2997514" cy="3498755"/>
            </a:xfrm>
          </p:grpSpPr>
          <p:pic>
            <p:nvPicPr>
              <p:cNvPr id="24" name="Graphic 23" descr="Satellite dish outline">
                <a:extLst>
                  <a:ext uri="{FF2B5EF4-FFF2-40B4-BE49-F238E27FC236}">
                    <a16:creationId xmlns:a16="http://schemas.microsoft.com/office/drawing/2014/main" id="{87F03818-44E5-446B-AA86-2300BF65518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440" y="1001262"/>
                <a:ext cx="2884937" cy="2884937"/>
              </a:xfrm>
              <a:prstGeom prst="rect">
                <a:avLst/>
              </a:prstGeom>
            </p:spPr>
          </p:pic>
          <p:pic>
            <p:nvPicPr>
              <p:cNvPr id="25" name="Graphic 24" descr="Cell Tower outline">
                <a:extLst>
                  <a:ext uri="{FF2B5EF4-FFF2-40B4-BE49-F238E27FC236}">
                    <a16:creationId xmlns:a16="http://schemas.microsoft.com/office/drawing/2014/main" id="{808F009E-860D-4C22-B324-6EDAEE6085E4}"/>
                  </a:ext>
                </a:extLst>
              </p:cNvPr>
              <p:cNvPicPr>
                <a:picLocks noChangeAspect="1"/>
              </p:cNvPicPr>
              <p:nvPr/>
            </p:nvPicPr>
            <p:blipFill rotWithShape="1">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62155" t="6130" r="18909" b="52349"/>
              <a:stretch/>
            </p:blipFill>
            <p:spPr>
              <a:xfrm rot="19428185">
                <a:off x="2239803" y="387444"/>
                <a:ext cx="647271" cy="1419222"/>
              </a:xfrm>
              <a:prstGeom prst="rect">
                <a:avLst/>
              </a:prstGeom>
            </p:spPr>
          </p:pic>
        </p:grpSp>
      </p:grpSp>
      <p:sp>
        <p:nvSpPr>
          <p:cNvPr id="2" name="TextBox 1">
            <a:extLst>
              <a:ext uri="{FF2B5EF4-FFF2-40B4-BE49-F238E27FC236}">
                <a16:creationId xmlns:a16="http://schemas.microsoft.com/office/drawing/2014/main" id="{55E003CC-0624-44BB-B715-385D478A614C}"/>
              </a:ext>
            </a:extLst>
          </p:cNvPr>
          <p:cNvSpPr txBox="1"/>
          <p:nvPr/>
        </p:nvSpPr>
        <p:spPr>
          <a:xfrm>
            <a:off x="477795" y="3945924"/>
            <a:ext cx="11434119" cy="2246769"/>
          </a:xfrm>
          <a:prstGeom prst="rect">
            <a:avLst/>
          </a:prstGeom>
          <a:noFill/>
        </p:spPr>
        <p:txBody>
          <a:bodyPr wrap="square" lIns="91440" tIns="45720" rIns="91440" bIns="45720" rtlCol="0" anchor="t">
            <a:spAutoFit/>
          </a:bodyPr>
          <a:lstStyle/>
          <a:p>
            <a:pPr algn="ctr"/>
            <a:r>
              <a:rPr lang="en-US" sz="2800"/>
              <a:t>The Power Point Presentation and a recording of today’s Global College Representatives will be posted in our TEAMS Group for reviewing at a later date. </a:t>
            </a:r>
            <a:endParaRPr lang="en-US"/>
          </a:p>
          <a:p>
            <a:pPr algn="ctr"/>
            <a:endParaRPr lang="en-US" sz="2800"/>
          </a:p>
          <a:p>
            <a:pPr algn="ctr"/>
            <a:r>
              <a:rPr lang="en-US" sz="2800"/>
              <a:t>Thank you for being an active part of the USF Global Community</a:t>
            </a:r>
            <a:endParaRPr lang="en-US" sz="2800">
              <a:cs typeface="Calibri"/>
            </a:endParaRPr>
          </a:p>
        </p:txBody>
      </p:sp>
    </p:spTree>
    <p:extLst>
      <p:ext uri="{BB962C8B-B14F-4D97-AF65-F5344CB8AC3E}">
        <p14:creationId xmlns:p14="http://schemas.microsoft.com/office/powerpoint/2010/main" val="1124890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FDA7D3-0355-4856-A047-6D9EB5562690}"/>
              </a:ext>
            </a:extLst>
          </p:cNvPr>
          <p:cNvSpPr/>
          <p:nvPr/>
        </p:nvSpPr>
        <p:spPr>
          <a:xfrm>
            <a:off x="0" y="0"/>
            <a:ext cx="12192000" cy="1379621"/>
          </a:xfrm>
          <a:prstGeom prst="rect">
            <a:avLst/>
          </a:prstGeom>
          <a:solidFill>
            <a:srgbClr val="466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Arial Black" panose="020B0A04020102020204" pitchFamily="34" charset="0"/>
            </a:endParaRPr>
          </a:p>
        </p:txBody>
      </p:sp>
      <p:grpSp>
        <p:nvGrpSpPr>
          <p:cNvPr id="13" name="Group 12">
            <a:extLst>
              <a:ext uri="{FF2B5EF4-FFF2-40B4-BE49-F238E27FC236}">
                <a16:creationId xmlns:a16="http://schemas.microsoft.com/office/drawing/2014/main" id="{1891E666-2FA9-48C2-9A8C-CB4DF12055FF}"/>
              </a:ext>
            </a:extLst>
          </p:cNvPr>
          <p:cNvGrpSpPr/>
          <p:nvPr/>
        </p:nvGrpSpPr>
        <p:grpSpPr>
          <a:xfrm>
            <a:off x="0" y="6148250"/>
            <a:ext cx="12192000" cy="709750"/>
            <a:chOff x="0" y="6148250"/>
            <a:chExt cx="12192000" cy="709750"/>
          </a:xfrm>
        </p:grpSpPr>
        <p:sp>
          <p:nvSpPr>
            <p:cNvPr id="14" name="Rectangle 13">
              <a:extLst>
                <a:ext uri="{FF2B5EF4-FFF2-40B4-BE49-F238E27FC236}">
                  <a16:creationId xmlns:a16="http://schemas.microsoft.com/office/drawing/2014/main" id="{44B8E44D-36C2-455A-A823-B78CA3A08FCA}"/>
                </a:ext>
              </a:extLst>
            </p:cNvPr>
            <p:cNvSpPr/>
            <p:nvPr/>
          </p:nvSpPr>
          <p:spPr>
            <a:xfrm>
              <a:off x="0" y="6148251"/>
              <a:ext cx="12192000" cy="709749"/>
            </a:xfrm>
            <a:prstGeom prst="rect">
              <a:avLst/>
            </a:prstGeom>
            <a:solidFill>
              <a:srgbClr val="9CC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Text&#10;&#10;Description automatically generated with medium confidence">
              <a:extLst>
                <a:ext uri="{FF2B5EF4-FFF2-40B4-BE49-F238E27FC236}">
                  <a16:creationId xmlns:a16="http://schemas.microsoft.com/office/drawing/2014/main" id="{7AC3B2C0-255B-419F-BA46-78E21472653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21406"/>
            <a:stretch/>
          </p:blipFill>
          <p:spPr>
            <a:xfrm>
              <a:off x="187812" y="6277920"/>
              <a:ext cx="2442179" cy="481477"/>
            </a:xfrm>
            <a:prstGeom prst="rect">
              <a:avLst/>
            </a:prstGeom>
          </p:spPr>
        </p:pic>
        <p:sp>
          <p:nvSpPr>
            <p:cNvPr id="16" name="TextBox 15">
              <a:extLst>
                <a:ext uri="{FF2B5EF4-FFF2-40B4-BE49-F238E27FC236}">
                  <a16:creationId xmlns:a16="http://schemas.microsoft.com/office/drawing/2014/main" id="{67253E76-C38A-4BAE-B76D-063DD999DF74}"/>
                </a:ext>
              </a:extLst>
            </p:cNvPr>
            <p:cNvSpPr txBox="1"/>
            <p:nvPr/>
          </p:nvSpPr>
          <p:spPr>
            <a:xfrm>
              <a:off x="2993810" y="6374023"/>
              <a:ext cx="8589467"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USF WORLD     USF ADMISSIONS     USF HEALTH                          </a:t>
              </a:r>
              <a:r>
                <a:rPr lang="en-US" sz="1400" b="1">
                  <a:solidFill>
                    <a:schemeClr val="bg1"/>
                  </a:solidFill>
                  <a:latin typeface="Arial" panose="020B0604020202020204" pitchFamily="34" charset="0"/>
                  <a:cs typeface="Arial" panose="020B0604020202020204" pitchFamily="34" charset="0"/>
                </a:rPr>
                <a:t>GLOBAL ENGAGEMENT UPDATE</a:t>
              </a:r>
            </a:p>
          </p:txBody>
        </p:sp>
        <p:grpSp>
          <p:nvGrpSpPr>
            <p:cNvPr id="17" name="Group 16">
              <a:extLst>
                <a:ext uri="{FF2B5EF4-FFF2-40B4-BE49-F238E27FC236}">
                  <a16:creationId xmlns:a16="http://schemas.microsoft.com/office/drawing/2014/main" id="{7D2E23A2-813D-4626-BE63-3BB9A9BCC8CE}"/>
                </a:ext>
              </a:extLst>
            </p:cNvPr>
            <p:cNvGrpSpPr>
              <a:grpSpLocks noChangeAspect="1"/>
            </p:cNvGrpSpPr>
            <p:nvPr/>
          </p:nvGrpSpPr>
          <p:grpSpPr>
            <a:xfrm>
              <a:off x="11403779" y="6148250"/>
              <a:ext cx="623838" cy="709749"/>
              <a:chOff x="-110440" y="387444"/>
              <a:chExt cx="2997514" cy="3498755"/>
            </a:xfrm>
          </p:grpSpPr>
          <p:pic>
            <p:nvPicPr>
              <p:cNvPr id="18" name="Graphic 17" descr="Satellite dish outline">
                <a:extLst>
                  <a:ext uri="{FF2B5EF4-FFF2-40B4-BE49-F238E27FC236}">
                    <a16:creationId xmlns:a16="http://schemas.microsoft.com/office/drawing/2014/main" id="{399BF5A7-E2B9-402F-9278-42AA800E70D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440" y="1001262"/>
                <a:ext cx="2884937" cy="2884937"/>
              </a:xfrm>
              <a:prstGeom prst="rect">
                <a:avLst/>
              </a:prstGeom>
            </p:spPr>
          </p:pic>
          <p:pic>
            <p:nvPicPr>
              <p:cNvPr id="26" name="Graphic 25" descr="Cell Tower outline">
                <a:extLst>
                  <a:ext uri="{FF2B5EF4-FFF2-40B4-BE49-F238E27FC236}">
                    <a16:creationId xmlns:a16="http://schemas.microsoft.com/office/drawing/2014/main" id="{7718438A-088B-42B8-932F-428FB2B26054}"/>
                  </a:ext>
                </a:extLst>
              </p:cNvPr>
              <p:cNvPicPr>
                <a:picLocks noChangeAspect="1"/>
              </p:cNvPicPr>
              <p:nvPr/>
            </p:nvPicPr>
            <p:blipFill rotWithShape="1">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62155" t="6130" r="18909" b="52349"/>
              <a:stretch/>
            </p:blipFill>
            <p:spPr>
              <a:xfrm rot="19428185">
                <a:off x="2239803" y="387444"/>
                <a:ext cx="647271" cy="1419222"/>
              </a:xfrm>
              <a:prstGeom prst="rect">
                <a:avLst/>
              </a:prstGeom>
            </p:spPr>
          </p:pic>
        </p:grpSp>
      </p:grpSp>
      <p:sp>
        <p:nvSpPr>
          <p:cNvPr id="11" name="TextBox 10">
            <a:extLst>
              <a:ext uri="{FF2B5EF4-FFF2-40B4-BE49-F238E27FC236}">
                <a16:creationId xmlns:a16="http://schemas.microsoft.com/office/drawing/2014/main" id="{0BDA1AD0-EE05-4DC8-9B0A-AC69DF73279A}"/>
              </a:ext>
            </a:extLst>
          </p:cNvPr>
          <p:cNvSpPr txBox="1"/>
          <p:nvPr/>
        </p:nvSpPr>
        <p:spPr>
          <a:xfrm>
            <a:off x="1085616" y="2456624"/>
            <a:ext cx="3816387" cy="2427333"/>
          </a:xfrm>
          <a:prstGeom prst="rect">
            <a:avLst/>
          </a:prstGeom>
        </p:spPr>
        <p:txBody>
          <a:bodyPr vert="horz" lIns="91440" tIns="45720" rIns="91440" bIns="45720" rtlCol="0">
            <a:normAutofit/>
          </a:bodyPr>
          <a:lstStyle/>
          <a:p>
            <a:pPr>
              <a:lnSpc>
                <a:spcPct val="90000"/>
              </a:lnSpc>
              <a:spcAft>
                <a:spcPts val="600"/>
              </a:spcAft>
            </a:pPr>
            <a:r>
              <a:rPr lang="en-US" sz="2800" b="0" i="0">
                <a:effectLst/>
                <a:latin typeface="Arial" panose="020B0604020202020204" pitchFamily="34" charset="0"/>
                <a:cs typeface="Arial" panose="020B0604020202020204" pitchFamily="34" charset="0"/>
              </a:rPr>
              <a:t>Submit requests for  </a:t>
            </a:r>
            <a:r>
              <a:rPr lang="en-US" sz="2800" b="1" i="0" u="none" strike="noStrike">
                <a:effectLst/>
                <a:latin typeface="Arial" panose="020B0604020202020204" pitchFamily="34" charset="0"/>
                <a:cs typeface="Arial" panose="020B0604020202020204" pitchFamily="34" charset="0"/>
                <a:hlinkClick r:id="rId7"/>
              </a:rPr>
              <a:t>international travel</a:t>
            </a:r>
            <a:r>
              <a:rPr lang="en-US" sz="2800" b="1" i="0" u="none" strike="noStrike">
                <a:effectLst/>
                <a:latin typeface="Arial" panose="020B0604020202020204" pitchFamily="34" charset="0"/>
                <a:cs typeface="Arial" panose="020B0604020202020204" pitchFamily="34" charset="0"/>
              </a:rPr>
              <a:t> </a:t>
            </a:r>
            <a:r>
              <a:rPr lang="en-US" sz="2800" b="0" i="0">
                <a:effectLst/>
                <a:latin typeface="Arial" panose="020B0604020202020204" pitchFamily="34" charset="0"/>
                <a:cs typeface="Arial" panose="020B0604020202020204" pitchFamily="34" charset="0"/>
              </a:rPr>
              <a:t>for approval by the COVID-19 Task Force</a:t>
            </a:r>
            <a:r>
              <a:rPr lang="en-US" sz="2800">
                <a:latin typeface="Arial" panose="020B0604020202020204" pitchFamily="34" charset="0"/>
                <a:cs typeface="Arial" panose="020B0604020202020204" pitchFamily="34" charset="0"/>
              </a:rPr>
              <a:t>.</a:t>
            </a:r>
            <a:endParaRPr lang="en-US" sz="2800"/>
          </a:p>
        </p:txBody>
      </p:sp>
      <p:sp>
        <p:nvSpPr>
          <p:cNvPr id="20" name="TextBox 19">
            <a:extLst>
              <a:ext uri="{FF2B5EF4-FFF2-40B4-BE49-F238E27FC236}">
                <a16:creationId xmlns:a16="http://schemas.microsoft.com/office/drawing/2014/main" id="{85C26C71-5995-4546-9038-F267032EF147}"/>
              </a:ext>
            </a:extLst>
          </p:cNvPr>
          <p:cNvSpPr txBox="1"/>
          <p:nvPr/>
        </p:nvSpPr>
        <p:spPr>
          <a:xfrm>
            <a:off x="0" y="306096"/>
            <a:ext cx="12192000" cy="769441"/>
          </a:xfrm>
          <a:prstGeom prst="rect">
            <a:avLst/>
          </a:prstGeom>
        </p:spPr>
        <p:txBody>
          <a:bodyPr vert="horz" lIns="91440" tIns="45720" rIns="91440" bIns="45720" rtlCol="0" anchor="ctr">
            <a:normAutofit/>
          </a:bodyPr>
          <a:lstStyle>
            <a:defPPr>
              <a:defRPr lang="en-US"/>
            </a:defPPr>
            <a:lvl1pPr algn="ctr">
              <a:lnSpc>
                <a:spcPct val="90000"/>
              </a:lnSpc>
              <a:spcBef>
                <a:spcPct val="0"/>
              </a:spcBef>
              <a:buNone/>
              <a:defRPr sz="4400">
                <a:solidFill>
                  <a:schemeClr val="lt1"/>
                </a:solidFill>
                <a:latin typeface="Trade Gothic LT Std Bold"/>
              </a:defRPr>
            </a:lvl1pPr>
          </a:lstStyle>
          <a:p>
            <a:r>
              <a:rPr lang="en-US" sz="3600">
                <a:latin typeface="Arial Black" panose="020B0A04020102020204" pitchFamily="34" charset="0"/>
              </a:rPr>
              <a:t>GUIDELINES FOR INTERNATIONAL TRAVEL </a:t>
            </a:r>
          </a:p>
        </p:txBody>
      </p:sp>
      <p:pic>
        <p:nvPicPr>
          <p:cNvPr id="2" name="Picture 1">
            <a:extLst>
              <a:ext uri="{FF2B5EF4-FFF2-40B4-BE49-F238E27FC236}">
                <a16:creationId xmlns:a16="http://schemas.microsoft.com/office/drawing/2014/main" id="{04F6768F-6A3F-FD44-9068-7B56C2F9DA5D}"/>
              </a:ext>
            </a:extLst>
          </p:cNvPr>
          <p:cNvPicPr>
            <a:picLocks noChangeAspect="1"/>
          </p:cNvPicPr>
          <p:nvPr/>
        </p:nvPicPr>
        <p:blipFill rotWithShape="1">
          <a:blip r:embed="rId8"/>
          <a:srcRect t="670"/>
          <a:stretch/>
        </p:blipFill>
        <p:spPr>
          <a:xfrm>
            <a:off x="5139622" y="1391615"/>
            <a:ext cx="5771394" cy="4756635"/>
          </a:xfrm>
          <a:prstGeom prst="rect">
            <a:avLst/>
          </a:prstGeom>
        </p:spPr>
      </p:pic>
    </p:spTree>
    <p:extLst>
      <p:ext uri="{BB962C8B-B14F-4D97-AF65-F5344CB8AC3E}">
        <p14:creationId xmlns:p14="http://schemas.microsoft.com/office/powerpoint/2010/main" val="855256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FDA7D3-0355-4856-A047-6D9EB5562690}"/>
              </a:ext>
            </a:extLst>
          </p:cNvPr>
          <p:cNvSpPr/>
          <p:nvPr/>
        </p:nvSpPr>
        <p:spPr>
          <a:xfrm>
            <a:off x="0" y="0"/>
            <a:ext cx="12192000" cy="1379621"/>
          </a:xfrm>
          <a:prstGeom prst="rect">
            <a:avLst/>
          </a:prstGeom>
          <a:solidFill>
            <a:srgbClr val="46606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latin typeface="Arial Black" panose="020B0A04020102020204" pitchFamily="34" charset="0"/>
              </a:rPr>
              <a:t>INBOUND INTERNATIONAL TRAVEL</a:t>
            </a:r>
          </a:p>
        </p:txBody>
      </p:sp>
      <p:grpSp>
        <p:nvGrpSpPr>
          <p:cNvPr id="13" name="Group 12">
            <a:extLst>
              <a:ext uri="{FF2B5EF4-FFF2-40B4-BE49-F238E27FC236}">
                <a16:creationId xmlns:a16="http://schemas.microsoft.com/office/drawing/2014/main" id="{1891E666-2FA9-48C2-9A8C-CB4DF12055FF}"/>
              </a:ext>
            </a:extLst>
          </p:cNvPr>
          <p:cNvGrpSpPr/>
          <p:nvPr/>
        </p:nvGrpSpPr>
        <p:grpSpPr>
          <a:xfrm>
            <a:off x="0" y="6148250"/>
            <a:ext cx="12192000" cy="709750"/>
            <a:chOff x="0" y="6148250"/>
            <a:chExt cx="12192000" cy="709750"/>
          </a:xfrm>
        </p:grpSpPr>
        <p:sp>
          <p:nvSpPr>
            <p:cNvPr id="14" name="Rectangle 13">
              <a:extLst>
                <a:ext uri="{FF2B5EF4-FFF2-40B4-BE49-F238E27FC236}">
                  <a16:creationId xmlns:a16="http://schemas.microsoft.com/office/drawing/2014/main" id="{44B8E44D-36C2-455A-A823-B78CA3A08FCA}"/>
                </a:ext>
              </a:extLst>
            </p:cNvPr>
            <p:cNvSpPr/>
            <p:nvPr/>
          </p:nvSpPr>
          <p:spPr>
            <a:xfrm>
              <a:off x="0" y="6148251"/>
              <a:ext cx="12192000" cy="709749"/>
            </a:xfrm>
            <a:prstGeom prst="rect">
              <a:avLst/>
            </a:prstGeom>
            <a:solidFill>
              <a:srgbClr val="9CC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Text&#10;&#10;Description automatically generated with medium confidence">
              <a:extLst>
                <a:ext uri="{FF2B5EF4-FFF2-40B4-BE49-F238E27FC236}">
                  <a16:creationId xmlns:a16="http://schemas.microsoft.com/office/drawing/2014/main" id="{7AC3B2C0-255B-419F-BA46-78E21472653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21406"/>
            <a:stretch/>
          </p:blipFill>
          <p:spPr>
            <a:xfrm>
              <a:off x="187812" y="6277920"/>
              <a:ext cx="2442179" cy="481477"/>
            </a:xfrm>
            <a:prstGeom prst="rect">
              <a:avLst/>
            </a:prstGeom>
          </p:spPr>
        </p:pic>
        <p:sp>
          <p:nvSpPr>
            <p:cNvPr id="16" name="TextBox 15">
              <a:extLst>
                <a:ext uri="{FF2B5EF4-FFF2-40B4-BE49-F238E27FC236}">
                  <a16:creationId xmlns:a16="http://schemas.microsoft.com/office/drawing/2014/main" id="{67253E76-C38A-4BAE-B76D-063DD999DF74}"/>
                </a:ext>
              </a:extLst>
            </p:cNvPr>
            <p:cNvSpPr txBox="1"/>
            <p:nvPr/>
          </p:nvSpPr>
          <p:spPr>
            <a:xfrm>
              <a:off x="2993810" y="6374023"/>
              <a:ext cx="8589467"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USF WORLD     USF ADMISSIONS     USF HEALTH                          </a:t>
              </a:r>
              <a:r>
                <a:rPr lang="en-US" sz="1400" b="1">
                  <a:solidFill>
                    <a:schemeClr val="bg1"/>
                  </a:solidFill>
                  <a:latin typeface="Arial" panose="020B0604020202020204" pitchFamily="34" charset="0"/>
                  <a:cs typeface="Arial" panose="020B0604020202020204" pitchFamily="34" charset="0"/>
                </a:rPr>
                <a:t>GLOBAL ENGAGEMENT UPDATE</a:t>
              </a:r>
            </a:p>
          </p:txBody>
        </p:sp>
        <p:grpSp>
          <p:nvGrpSpPr>
            <p:cNvPr id="17" name="Group 16">
              <a:extLst>
                <a:ext uri="{FF2B5EF4-FFF2-40B4-BE49-F238E27FC236}">
                  <a16:creationId xmlns:a16="http://schemas.microsoft.com/office/drawing/2014/main" id="{7D2E23A2-813D-4626-BE63-3BB9A9BCC8CE}"/>
                </a:ext>
              </a:extLst>
            </p:cNvPr>
            <p:cNvGrpSpPr>
              <a:grpSpLocks noChangeAspect="1"/>
            </p:cNvGrpSpPr>
            <p:nvPr/>
          </p:nvGrpSpPr>
          <p:grpSpPr>
            <a:xfrm>
              <a:off x="11403779" y="6148250"/>
              <a:ext cx="623838" cy="709749"/>
              <a:chOff x="-110440" y="387444"/>
              <a:chExt cx="2997514" cy="3498755"/>
            </a:xfrm>
          </p:grpSpPr>
          <p:pic>
            <p:nvPicPr>
              <p:cNvPr id="18" name="Graphic 17" descr="Satellite dish outline">
                <a:extLst>
                  <a:ext uri="{FF2B5EF4-FFF2-40B4-BE49-F238E27FC236}">
                    <a16:creationId xmlns:a16="http://schemas.microsoft.com/office/drawing/2014/main" id="{399BF5A7-E2B9-402F-9278-42AA800E70D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440" y="1001262"/>
                <a:ext cx="2884937" cy="2884937"/>
              </a:xfrm>
              <a:prstGeom prst="rect">
                <a:avLst/>
              </a:prstGeom>
            </p:spPr>
          </p:pic>
          <p:pic>
            <p:nvPicPr>
              <p:cNvPr id="26" name="Graphic 25" descr="Cell Tower outline">
                <a:extLst>
                  <a:ext uri="{FF2B5EF4-FFF2-40B4-BE49-F238E27FC236}">
                    <a16:creationId xmlns:a16="http://schemas.microsoft.com/office/drawing/2014/main" id="{7718438A-088B-42B8-932F-428FB2B26054}"/>
                  </a:ext>
                </a:extLst>
              </p:cNvPr>
              <p:cNvPicPr>
                <a:picLocks noChangeAspect="1"/>
              </p:cNvPicPr>
              <p:nvPr/>
            </p:nvPicPr>
            <p:blipFill rotWithShape="1">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62155" t="6130" r="18909" b="52349"/>
              <a:stretch/>
            </p:blipFill>
            <p:spPr>
              <a:xfrm rot="19428185">
                <a:off x="2239803" y="387444"/>
                <a:ext cx="647271" cy="1419222"/>
              </a:xfrm>
              <a:prstGeom prst="rect">
                <a:avLst/>
              </a:prstGeom>
            </p:spPr>
          </p:pic>
        </p:grpSp>
      </p:grpSp>
      <p:sp>
        <p:nvSpPr>
          <p:cNvPr id="7" name="TextBox 6">
            <a:extLst>
              <a:ext uri="{FF2B5EF4-FFF2-40B4-BE49-F238E27FC236}">
                <a16:creationId xmlns:a16="http://schemas.microsoft.com/office/drawing/2014/main" id="{5408F057-E6A8-4FB5-9B38-829BCBD3496F}"/>
              </a:ext>
            </a:extLst>
          </p:cNvPr>
          <p:cNvSpPr txBox="1"/>
          <p:nvPr/>
        </p:nvSpPr>
        <p:spPr>
          <a:xfrm>
            <a:off x="608723" y="1617194"/>
            <a:ext cx="10702738" cy="47859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US" sz="2400" b="1">
                <a:latin typeface="Arial" panose="020B0604020202020204" pitchFamily="34" charset="0"/>
                <a:cs typeface="Arial" panose="020B0604020202020204" pitchFamily="34" charset="0"/>
              </a:rPr>
              <a:t>Restrictions in place for people or foreign nationals arriving from:</a:t>
            </a:r>
          </a:p>
          <a:p>
            <a:pPr lvl="1">
              <a:spcAft>
                <a:spcPts val="1200"/>
              </a:spcAft>
            </a:pPr>
            <a:r>
              <a:rPr lang="en-US" sz="1600">
                <a:latin typeface="Arial" panose="020B0604020202020204" pitchFamily="34" charset="0"/>
                <a:cs typeface="Arial" panose="020B0604020202020204" pitchFamily="34" charset="0"/>
              </a:rPr>
              <a:t>Brazil, China, Iran, the European Union, United Kingdom, the Republic of Ireland, South Africa &amp; India</a:t>
            </a:r>
          </a:p>
          <a:p>
            <a:pPr lvl="1"/>
            <a:r>
              <a:rPr lang="en-US" sz="1600">
                <a:latin typeface="Arial" panose="020B0604020202020204" pitchFamily="34" charset="0"/>
                <a:cs typeface="Arial" panose="020B0604020202020204" pitchFamily="34" charset="0"/>
              </a:rPr>
              <a:t>Exemptions for student travelers</a:t>
            </a:r>
          </a:p>
          <a:p>
            <a:endParaRPr lang="en-US">
              <a:latin typeface="Arial" panose="020B0604020202020204" pitchFamily="34" charset="0"/>
              <a:cs typeface="Arial" panose="020B0604020202020204" pitchFamily="34" charset="0"/>
            </a:endParaRPr>
          </a:p>
          <a:p>
            <a:r>
              <a:rPr lang="en-US" sz="2400" b="1">
                <a:latin typeface="Arial" panose="020B0604020202020204" pitchFamily="34" charset="0"/>
                <a:cs typeface="Arial" panose="020B0604020202020204" pitchFamily="34" charset="0"/>
              </a:rPr>
              <a:t>Full vaccination: Two weeks after second dose in a 2-dose series of an FDA authorized OR WHO authorized vaccines:</a:t>
            </a:r>
          </a:p>
          <a:p>
            <a:pPr lvl="1">
              <a:spcAft>
                <a:spcPts val="600"/>
              </a:spcAft>
            </a:pPr>
            <a:r>
              <a:rPr lang="en-US" sz="1600">
                <a:latin typeface="Arial" panose="020B0604020202020204" pitchFamily="34" charset="0"/>
                <a:cs typeface="Arial" panose="020B0604020202020204" pitchFamily="34" charset="0"/>
              </a:rPr>
              <a:t>Pfizer </a:t>
            </a:r>
            <a:r>
              <a:rPr lang="en-US" sz="1600" err="1">
                <a:latin typeface="Arial" panose="020B0604020202020204" pitchFamily="34" charset="0"/>
                <a:cs typeface="Arial" panose="020B0604020202020204" pitchFamily="34" charset="0"/>
              </a:rPr>
              <a:t>BioNtech</a:t>
            </a:r>
            <a:r>
              <a:rPr lang="en-US" sz="1600">
                <a:latin typeface="Arial" panose="020B0604020202020204" pitchFamily="34" charset="0"/>
                <a:cs typeface="Arial" panose="020B0604020202020204" pitchFamily="34" charset="0"/>
              </a:rPr>
              <a:t> – FDA &amp; WHO</a:t>
            </a:r>
          </a:p>
          <a:p>
            <a:pPr lvl="1">
              <a:spcAft>
                <a:spcPts val="600"/>
              </a:spcAft>
            </a:pPr>
            <a:r>
              <a:rPr lang="en-US" sz="1600" err="1">
                <a:latin typeface="Arial" panose="020B0604020202020204" pitchFamily="34" charset="0"/>
                <a:cs typeface="Arial" panose="020B0604020202020204" pitchFamily="34" charset="0"/>
              </a:rPr>
              <a:t>Moderna</a:t>
            </a:r>
            <a:r>
              <a:rPr lang="en-US" sz="1600">
                <a:latin typeface="Arial" panose="020B0604020202020204" pitchFamily="34" charset="0"/>
                <a:cs typeface="Arial" panose="020B0604020202020204" pitchFamily="34" charset="0"/>
              </a:rPr>
              <a:t> – FDA</a:t>
            </a:r>
          </a:p>
          <a:p>
            <a:pPr lvl="1">
              <a:spcAft>
                <a:spcPts val="600"/>
              </a:spcAft>
            </a:pPr>
            <a:r>
              <a:rPr lang="en-US" sz="1600">
                <a:latin typeface="Arial" panose="020B0604020202020204" pitchFamily="34" charset="0"/>
                <a:cs typeface="Arial" panose="020B0604020202020204" pitchFamily="34" charset="0"/>
              </a:rPr>
              <a:t>EU nodes Astra Zeneca manufactured in the EU – WHO</a:t>
            </a:r>
          </a:p>
          <a:p>
            <a:pPr lvl="1">
              <a:spcAft>
                <a:spcPts val="600"/>
              </a:spcAft>
            </a:pPr>
            <a:r>
              <a:rPr lang="en-US" sz="1600">
                <a:latin typeface="Arial" panose="020B0604020202020204" pitchFamily="34" charset="0"/>
                <a:cs typeface="Arial" panose="020B0604020202020204" pitchFamily="34" charset="0"/>
              </a:rPr>
              <a:t>SK Bio Astra Zeneca manufactured in South Korea – WHO</a:t>
            </a:r>
          </a:p>
          <a:p>
            <a:pPr lvl="1">
              <a:spcAft>
                <a:spcPts val="600"/>
              </a:spcAft>
            </a:pPr>
            <a:r>
              <a:rPr lang="en-US" sz="1600">
                <a:latin typeface="Arial" panose="020B0604020202020204" pitchFamily="34" charset="0"/>
                <a:cs typeface="Arial" panose="020B0604020202020204" pitchFamily="34" charset="0"/>
              </a:rPr>
              <a:t>Serum institute of India COVISHIELD (same as the above two AZ vaccines) – </a:t>
            </a:r>
          </a:p>
          <a:p>
            <a:pPr lvl="1">
              <a:spcAft>
                <a:spcPts val="600"/>
              </a:spcAft>
            </a:pPr>
            <a:r>
              <a:rPr lang="en-US" sz="1600" err="1">
                <a:latin typeface="Arial" panose="020B0604020202020204" pitchFamily="34" charset="0"/>
                <a:cs typeface="Arial" panose="020B0604020202020204" pitchFamily="34" charset="0"/>
              </a:rPr>
              <a:t>Sinopharm</a:t>
            </a:r>
            <a:r>
              <a:rPr lang="en-US" sz="1600">
                <a:latin typeface="Arial" panose="020B0604020202020204" pitchFamily="34" charset="0"/>
                <a:cs typeface="Arial" panose="020B0604020202020204" pitchFamily="34" charset="0"/>
              </a:rPr>
              <a:t> and </a:t>
            </a:r>
            <a:r>
              <a:rPr lang="en-US" sz="1600" err="1">
                <a:latin typeface="Arial" panose="020B0604020202020204" pitchFamily="34" charset="0"/>
                <a:cs typeface="Arial" panose="020B0604020202020204" pitchFamily="34" charset="0"/>
              </a:rPr>
              <a:t>Sinovac</a:t>
            </a:r>
            <a:r>
              <a:rPr lang="en-US" sz="1600">
                <a:latin typeface="Arial" panose="020B0604020202020204" pitchFamily="34" charset="0"/>
                <a:cs typeface="Arial" panose="020B0604020202020204" pitchFamily="34" charset="0"/>
              </a:rPr>
              <a:t> – WHO</a:t>
            </a:r>
          </a:p>
          <a:p>
            <a:r>
              <a:rPr lang="en-US" b="1"/>
              <a:t>2 weeks after a single-dose vaccine, such as the FDA and WHO authorized Johnson &amp; Johnson’s Janssen vaccine </a:t>
            </a:r>
          </a:p>
          <a:p>
            <a:pPr lvl="1">
              <a:spcAft>
                <a:spcPts val="600"/>
              </a:spcAft>
            </a:pPr>
            <a:endParaRPr lang="en-US" sz="16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21088CE-8398-4E48-9FB9-3D1B5B6970AC}"/>
              </a:ext>
            </a:extLst>
          </p:cNvPr>
          <p:cNvSpPr txBox="1"/>
          <p:nvPr/>
        </p:nvSpPr>
        <p:spPr>
          <a:xfrm>
            <a:off x="8528321" y="3775492"/>
            <a:ext cx="3175662" cy="1384995"/>
          </a:xfrm>
          <a:prstGeom prst="rect">
            <a:avLst/>
          </a:prstGeom>
          <a:solidFill>
            <a:srgbClr val="009374"/>
          </a:solidFill>
        </p:spPr>
        <p:txBody>
          <a:bodyPr wrap="square">
            <a:spAutoFit/>
          </a:bodyPr>
          <a:lstStyle/>
          <a:p>
            <a:r>
              <a:rPr lang="en-US" sz="2800" b="1">
                <a:solidFill>
                  <a:schemeClr val="bg1"/>
                </a:solidFill>
                <a:latin typeface="Arial" panose="020B0604020202020204" pitchFamily="34" charset="0"/>
                <a:cs typeface="Arial" panose="020B0604020202020204" pitchFamily="34" charset="0"/>
              </a:rPr>
              <a:t>Proof of negative test before entry into the U.S.</a:t>
            </a:r>
          </a:p>
        </p:txBody>
      </p:sp>
    </p:spTree>
    <p:extLst>
      <p:ext uri="{BB962C8B-B14F-4D97-AF65-F5344CB8AC3E}">
        <p14:creationId xmlns:p14="http://schemas.microsoft.com/office/powerpoint/2010/main" val="3106003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FDA7D3-0355-4856-A047-6D9EB5562690}"/>
              </a:ext>
            </a:extLst>
          </p:cNvPr>
          <p:cNvSpPr/>
          <p:nvPr/>
        </p:nvSpPr>
        <p:spPr>
          <a:xfrm>
            <a:off x="0" y="0"/>
            <a:ext cx="12192000" cy="1379621"/>
          </a:xfrm>
          <a:prstGeom prst="rect">
            <a:avLst/>
          </a:prstGeom>
          <a:solidFill>
            <a:srgbClr val="46606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latin typeface="Arial Black" panose="020B0A04020102020204" pitchFamily="34" charset="0"/>
              </a:rPr>
              <a:t>On Campus Testing</a:t>
            </a:r>
          </a:p>
        </p:txBody>
      </p:sp>
      <p:grpSp>
        <p:nvGrpSpPr>
          <p:cNvPr id="13" name="Group 12">
            <a:extLst>
              <a:ext uri="{FF2B5EF4-FFF2-40B4-BE49-F238E27FC236}">
                <a16:creationId xmlns:a16="http://schemas.microsoft.com/office/drawing/2014/main" id="{1891E666-2FA9-48C2-9A8C-CB4DF12055FF}"/>
              </a:ext>
            </a:extLst>
          </p:cNvPr>
          <p:cNvGrpSpPr/>
          <p:nvPr/>
        </p:nvGrpSpPr>
        <p:grpSpPr>
          <a:xfrm>
            <a:off x="0" y="6148250"/>
            <a:ext cx="12192000" cy="709750"/>
            <a:chOff x="0" y="6148250"/>
            <a:chExt cx="12192000" cy="709750"/>
          </a:xfrm>
        </p:grpSpPr>
        <p:sp>
          <p:nvSpPr>
            <p:cNvPr id="14" name="Rectangle 13">
              <a:extLst>
                <a:ext uri="{FF2B5EF4-FFF2-40B4-BE49-F238E27FC236}">
                  <a16:creationId xmlns:a16="http://schemas.microsoft.com/office/drawing/2014/main" id="{44B8E44D-36C2-455A-A823-B78CA3A08FCA}"/>
                </a:ext>
              </a:extLst>
            </p:cNvPr>
            <p:cNvSpPr/>
            <p:nvPr/>
          </p:nvSpPr>
          <p:spPr>
            <a:xfrm>
              <a:off x="0" y="6148251"/>
              <a:ext cx="12192000" cy="709749"/>
            </a:xfrm>
            <a:prstGeom prst="rect">
              <a:avLst/>
            </a:prstGeom>
            <a:solidFill>
              <a:srgbClr val="9CC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Text&#10;&#10;Description automatically generated with medium confidence">
              <a:extLst>
                <a:ext uri="{FF2B5EF4-FFF2-40B4-BE49-F238E27FC236}">
                  <a16:creationId xmlns:a16="http://schemas.microsoft.com/office/drawing/2014/main" id="{7AC3B2C0-255B-419F-BA46-78E21472653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21406"/>
            <a:stretch/>
          </p:blipFill>
          <p:spPr>
            <a:xfrm>
              <a:off x="187812" y="6277920"/>
              <a:ext cx="2442179" cy="481477"/>
            </a:xfrm>
            <a:prstGeom prst="rect">
              <a:avLst/>
            </a:prstGeom>
          </p:spPr>
        </p:pic>
        <p:sp>
          <p:nvSpPr>
            <p:cNvPr id="16" name="TextBox 15">
              <a:extLst>
                <a:ext uri="{FF2B5EF4-FFF2-40B4-BE49-F238E27FC236}">
                  <a16:creationId xmlns:a16="http://schemas.microsoft.com/office/drawing/2014/main" id="{67253E76-C38A-4BAE-B76D-063DD999DF74}"/>
                </a:ext>
              </a:extLst>
            </p:cNvPr>
            <p:cNvSpPr txBox="1"/>
            <p:nvPr/>
          </p:nvSpPr>
          <p:spPr>
            <a:xfrm>
              <a:off x="2993810" y="6374023"/>
              <a:ext cx="8589467"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USF WORLD     USF ADMISSIONS     USF HEALTH                          </a:t>
              </a:r>
              <a:r>
                <a:rPr lang="en-US" sz="1400" b="1">
                  <a:solidFill>
                    <a:schemeClr val="bg1"/>
                  </a:solidFill>
                  <a:latin typeface="Arial" panose="020B0604020202020204" pitchFamily="34" charset="0"/>
                  <a:cs typeface="Arial" panose="020B0604020202020204" pitchFamily="34" charset="0"/>
                </a:rPr>
                <a:t>GLOBAL ENGAGEMENT UPDATE</a:t>
              </a:r>
            </a:p>
          </p:txBody>
        </p:sp>
        <p:grpSp>
          <p:nvGrpSpPr>
            <p:cNvPr id="17" name="Group 16">
              <a:extLst>
                <a:ext uri="{FF2B5EF4-FFF2-40B4-BE49-F238E27FC236}">
                  <a16:creationId xmlns:a16="http://schemas.microsoft.com/office/drawing/2014/main" id="{7D2E23A2-813D-4626-BE63-3BB9A9BCC8CE}"/>
                </a:ext>
              </a:extLst>
            </p:cNvPr>
            <p:cNvGrpSpPr>
              <a:grpSpLocks noChangeAspect="1"/>
            </p:cNvGrpSpPr>
            <p:nvPr/>
          </p:nvGrpSpPr>
          <p:grpSpPr>
            <a:xfrm>
              <a:off x="11403779" y="6148250"/>
              <a:ext cx="623838" cy="709749"/>
              <a:chOff x="-110440" y="387444"/>
              <a:chExt cx="2997514" cy="3498755"/>
            </a:xfrm>
          </p:grpSpPr>
          <p:pic>
            <p:nvPicPr>
              <p:cNvPr id="18" name="Graphic 17" descr="Satellite dish outline">
                <a:extLst>
                  <a:ext uri="{FF2B5EF4-FFF2-40B4-BE49-F238E27FC236}">
                    <a16:creationId xmlns:a16="http://schemas.microsoft.com/office/drawing/2014/main" id="{399BF5A7-E2B9-402F-9278-42AA800E70D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440" y="1001262"/>
                <a:ext cx="2884937" cy="2884937"/>
              </a:xfrm>
              <a:prstGeom prst="rect">
                <a:avLst/>
              </a:prstGeom>
            </p:spPr>
          </p:pic>
          <p:pic>
            <p:nvPicPr>
              <p:cNvPr id="26" name="Graphic 25" descr="Cell Tower outline">
                <a:extLst>
                  <a:ext uri="{FF2B5EF4-FFF2-40B4-BE49-F238E27FC236}">
                    <a16:creationId xmlns:a16="http://schemas.microsoft.com/office/drawing/2014/main" id="{7718438A-088B-42B8-932F-428FB2B26054}"/>
                  </a:ext>
                </a:extLst>
              </p:cNvPr>
              <p:cNvPicPr>
                <a:picLocks noChangeAspect="1"/>
              </p:cNvPicPr>
              <p:nvPr/>
            </p:nvPicPr>
            <p:blipFill rotWithShape="1">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62155" t="6130" r="18909" b="52349"/>
              <a:stretch/>
            </p:blipFill>
            <p:spPr>
              <a:xfrm rot="19428185">
                <a:off x="2239803" y="387444"/>
                <a:ext cx="647271" cy="1419222"/>
              </a:xfrm>
              <a:prstGeom prst="rect">
                <a:avLst/>
              </a:prstGeom>
            </p:spPr>
          </p:pic>
        </p:grpSp>
      </p:grpSp>
      <p:sp>
        <p:nvSpPr>
          <p:cNvPr id="12" name="TextBox 11">
            <a:extLst>
              <a:ext uri="{FF2B5EF4-FFF2-40B4-BE49-F238E27FC236}">
                <a16:creationId xmlns:a16="http://schemas.microsoft.com/office/drawing/2014/main" id="{221088CE-8398-4E48-9FB9-3D1B5B6970AC}"/>
              </a:ext>
            </a:extLst>
          </p:cNvPr>
          <p:cNvSpPr txBox="1"/>
          <p:nvPr/>
        </p:nvSpPr>
        <p:spPr>
          <a:xfrm>
            <a:off x="9511747" y="2920944"/>
            <a:ext cx="2395889" cy="830997"/>
          </a:xfrm>
          <a:prstGeom prst="rect">
            <a:avLst/>
          </a:prstGeom>
          <a:solidFill>
            <a:srgbClr val="009374"/>
          </a:solidFill>
        </p:spPr>
        <p:txBody>
          <a:bodyPr wrap="square">
            <a:spAutoFit/>
          </a:bodyPr>
          <a:lstStyle/>
          <a:p>
            <a:r>
              <a:rPr lang="en-US" sz="2400" b="1">
                <a:solidFill>
                  <a:schemeClr val="bg1"/>
                </a:solidFill>
                <a:latin typeface="Arial" panose="020B0604020202020204" pitchFamily="34" charset="0"/>
                <a:cs typeface="Arial" panose="020B0604020202020204" pitchFamily="34" charset="0"/>
              </a:rPr>
              <a:t>Test on Day 6 after arrival</a:t>
            </a:r>
          </a:p>
        </p:txBody>
      </p:sp>
      <p:sp>
        <p:nvSpPr>
          <p:cNvPr id="2" name="TextBox 1">
            <a:extLst>
              <a:ext uri="{FF2B5EF4-FFF2-40B4-BE49-F238E27FC236}">
                <a16:creationId xmlns:a16="http://schemas.microsoft.com/office/drawing/2014/main" id="{888CBB7E-B46D-6B46-936A-602649319681}"/>
              </a:ext>
            </a:extLst>
          </p:cNvPr>
          <p:cNvSpPr txBox="1"/>
          <p:nvPr/>
        </p:nvSpPr>
        <p:spPr>
          <a:xfrm>
            <a:off x="895338" y="1711224"/>
            <a:ext cx="8616409" cy="3724096"/>
          </a:xfrm>
          <a:prstGeom prst="rect">
            <a:avLst/>
          </a:prstGeom>
          <a:noFill/>
        </p:spPr>
        <p:txBody>
          <a:bodyPr wrap="square" rtlCol="0">
            <a:spAutoFit/>
          </a:bodyPr>
          <a:lstStyle/>
          <a:p>
            <a:pPr marL="342900" indent="-342900">
              <a:buFont typeface="Arial" panose="020B0604020202020204" pitchFamily="34" charset="0"/>
              <a:buChar char="•"/>
            </a:pPr>
            <a:r>
              <a:rPr lang="en-US" sz="2400"/>
              <a:t>All international students must test for COVID-19 after arrival irrespective of vaccination status</a:t>
            </a:r>
            <a:r>
              <a:rPr lang="en-US"/>
              <a:t>.</a:t>
            </a:r>
            <a:r>
              <a:rPr lang="en-US" sz="2400"/>
              <a:t> </a:t>
            </a:r>
          </a:p>
          <a:p>
            <a:pPr marL="342900" indent="-342900">
              <a:buFont typeface="Arial" panose="020B0604020202020204" pitchFamily="34" charset="0"/>
              <a:buChar char="•"/>
            </a:pPr>
            <a:endParaRPr lang="en-US" sz="2400"/>
          </a:p>
          <a:p>
            <a:pPr marL="800100" lvl="1" indent="-342900">
              <a:buFont typeface="Arial" panose="020B0604020202020204" pitchFamily="34" charset="0"/>
              <a:buChar char="•"/>
            </a:pPr>
            <a:r>
              <a:rPr lang="en-US" sz="2400"/>
              <a:t>Call SHS at 813-445-4976 or 813-974-2331 in advance to schedule test for Day 6</a:t>
            </a:r>
          </a:p>
          <a:p>
            <a:pPr marL="800100" lvl="1" indent="-342900">
              <a:buFont typeface="Arial" panose="020B0604020202020204" pitchFamily="34" charset="0"/>
              <a:buChar char="•"/>
            </a:pPr>
            <a:endParaRPr lang="en-US" sz="2400"/>
          </a:p>
          <a:p>
            <a:pPr marL="800100" lvl="1" indent="-342900">
              <a:buFont typeface="Arial" panose="020B0604020202020204" pitchFamily="34" charset="0"/>
              <a:buChar char="•"/>
            </a:pPr>
            <a:r>
              <a:rPr lang="en-US" sz="2400"/>
              <a:t>You can also schedule an appointment online by clicking </a:t>
            </a:r>
            <a:r>
              <a:rPr lang="en-US" sz="2400">
                <a:hlinkClick r:id="rId7"/>
              </a:rPr>
              <a:t>here</a:t>
            </a:r>
            <a:endParaRPr lang="en-US" sz="2400"/>
          </a:p>
          <a:p>
            <a:pPr lvl="1"/>
            <a:endParaRPr lang="en-US" sz="2400"/>
          </a:p>
          <a:p>
            <a:pPr marL="800100" lvl="1" indent="-342900">
              <a:buFont typeface="Arial" panose="020B0604020202020204" pitchFamily="34" charset="0"/>
              <a:buChar char="•"/>
            </a:pPr>
            <a:r>
              <a:rPr lang="en-US" sz="2400"/>
              <a:t>If test is negative, student can end quarantine after Day 7</a:t>
            </a:r>
          </a:p>
          <a:p>
            <a:endParaRPr lang="en-US" sz="2000"/>
          </a:p>
        </p:txBody>
      </p:sp>
    </p:spTree>
    <p:extLst>
      <p:ext uri="{BB962C8B-B14F-4D97-AF65-F5344CB8AC3E}">
        <p14:creationId xmlns:p14="http://schemas.microsoft.com/office/powerpoint/2010/main" val="3070934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FDA7D3-0355-4856-A047-6D9EB5562690}"/>
              </a:ext>
            </a:extLst>
          </p:cNvPr>
          <p:cNvSpPr/>
          <p:nvPr/>
        </p:nvSpPr>
        <p:spPr>
          <a:xfrm>
            <a:off x="0" y="0"/>
            <a:ext cx="12192000" cy="1379621"/>
          </a:xfrm>
          <a:prstGeom prst="rect">
            <a:avLst/>
          </a:prstGeom>
          <a:solidFill>
            <a:srgbClr val="46606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latin typeface="Arial Black" panose="020B0A04020102020204" pitchFamily="34" charset="0"/>
              </a:rPr>
              <a:t>COVID-19 Vaccine (recommended/optional)</a:t>
            </a:r>
          </a:p>
        </p:txBody>
      </p:sp>
      <p:grpSp>
        <p:nvGrpSpPr>
          <p:cNvPr id="13" name="Group 12">
            <a:extLst>
              <a:ext uri="{FF2B5EF4-FFF2-40B4-BE49-F238E27FC236}">
                <a16:creationId xmlns:a16="http://schemas.microsoft.com/office/drawing/2014/main" id="{1891E666-2FA9-48C2-9A8C-CB4DF12055FF}"/>
              </a:ext>
            </a:extLst>
          </p:cNvPr>
          <p:cNvGrpSpPr/>
          <p:nvPr/>
        </p:nvGrpSpPr>
        <p:grpSpPr>
          <a:xfrm>
            <a:off x="0" y="6148250"/>
            <a:ext cx="12192000" cy="709750"/>
            <a:chOff x="0" y="6148250"/>
            <a:chExt cx="12192000" cy="709750"/>
          </a:xfrm>
        </p:grpSpPr>
        <p:sp>
          <p:nvSpPr>
            <p:cNvPr id="14" name="Rectangle 13">
              <a:extLst>
                <a:ext uri="{FF2B5EF4-FFF2-40B4-BE49-F238E27FC236}">
                  <a16:creationId xmlns:a16="http://schemas.microsoft.com/office/drawing/2014/main" id="{44B8E44D-36C2-455A-A823-B78CA3A08FCA}"/>
                </a:ext>
              </a:extLst>
            </p:cNvPr>
            <p:cNvSpPr/>
            <p:nvPr/>
          </p:nvSpPr>
          <p:spPr>
            <a:xfrm>
              <a:off x="0" y="6148251"/>
              <a:ext cx="12192000" cy="709749"/>
            </a:xfrm>
            <a:prstGeom prst="rect">
              <a:avLst/>
            </a:prstGeom>
            <a:solidFill>
              <a:srgbClr val="9CC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Text&#10;&#10;Description automatically generated with medium confidence">
              <a:extLst>
                <a:ext uri="{FF2B5EF4-FFF2-40B4-BE49-F238E27FC236}">
                  <a16:creationId xmlns:a16="http://schemas.microsoft.com/office/drawing/2014/main" id="{7AC3B2C0-255B-419F-BA46-78E21472653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21406"/>
            <a:stretch/>
          </p:blipFill>
          <p:spPr>
            <a:xfrm>
              <a:off x="187812" y="6277920"/>
              <a:ext cx="2442179" cy="481477"/>
            </a:xfrm>
            <a:prstGeom prst="rect">
              <a:avLst/>
            </a:prstGeom>
          </p:spPr>
        </p:pic>
        <p:sp>
          <p:nvSpPr>
            <p:cNvPr id="16" name="TextBox 15">
              <a:extLst>
                <a:ext uri="{FF2B5EF4-FFF2-40B4-BE49-F238E27FC236}">
                  <a16:creationId xmlns:a16="http://schemas.microsoft.com/office/drawing/2014/main" id="{67253E76-C38A-4BAE-B76D-063DD999DF74}"/>
                </a:ext>
              </a:extLst>
            </p:cNvPr>
            <p:cNvSpPr txBox="1"/>
            <p:nvPr/>
          </p:nvSpPr>
          <p:spPr>
            <a:xfrm>
              <a:off x="2993810" y="6374023"/>
              <a:ext cx="8589467"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USF WORLD     USF ADMISSIONS     USF HEALTH                          </a:t>
              </a:r>
              <a:r>
                <a:rPr lang="en-US" sz="1400" b="1">
                  <a:solidFill>
                    <a:schemeClr val="bg1"/>
                  </a:solidFill>
                  <a:latin typeface="Arial" panose="020B0604020202020204" pitchFamily="34" charset="0"/>
                  <a:cs typeface="Arial" panose="020B0604020202020204" pitchFamily="34" charset="0"/>
                </a:rPr>
                <a:t>GLOBAL ENGAGEMENT UPDATE</a:t>
              </a:r>
            </a:p>
          </p:txBody>
        </p:sp>
        <p:grpSp>
          <p:nvGrpSpPr>
            <p:cNvPr id="17" name="Group 16">
              <a:extLst>
                <a:ext uri="{FF2B5EF4-FFF2-40B4-BE49-F238E27FC236}">
                  <a16:creationId xmlns:a16="http://schemas.microsoft.com/office/drawing/2014/main" id="{7D2E23A2-813D-4626-BE63-3BB9A9BCC8CE}"/>
                </a:ext>
              </a:extLst>
            </p:cNvPr>
            <p:cNvGrpSpPr>
              <a:grpSpLocks noChangeAspect="1"/>
            </p:cNvGrpSpPr>
            <p:nvPr/>
          </p:nvGrpSpPr>
          <p:grpSpPr>
            <a:xfrm>
              <a:off x="11403779" y="6148250"/>
              <a:ext cx="623838" cy="709749"/>
              <a:chOff x="-110440" y="387444"/>
              <a:chExt cx="2997514" cy="3498755"/>
            </a:xfrm>
          </p:grpSpPr>
          <p:pic>
            <p:nvPicPr>
              <p:cNvPr id="18" name="Graphic 17" descr="Satellite dish outline">
                <a:extLst>
                  <a:ext uri="{FF2B5EF4-FFF2-40B4-BE49-F238E27FC236}">
                    <a16:creationId xmlns:a16="http://schemas.microsoft.com/office/drawing/2014/main" id="{399BF5A7-E2B9-402F-9278-42AA800E70D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440" y="1001262"/>
                <a:ext cx="2884937" cy="2884937"/>
              </a:xfrm>
              <a:prstGeom prst="rect">
                <a:avLst/>
              </a:prstGeom>
            </p:spPr>
          </p:pic>
          <p:pic>
            <p:nvPicPr>
              <p:cNvPr id="26" name="Graphic 25" descr="Cell Tower outline">
                <a:extLst>
                  <a:ext uri="{FF2B5EF4-FFF2-40B4-BE49-F238E27FC236}">
                    <a16:creationId xmlns:a16="http://schemas.microsoft.com/office/drawing/2014/main" id="{7718438A-088B-42B8-932F-428FB2B26054}"/>
                  </a:ext>
                </a:extLst>
              </p:cNvPr>
              <p:cNvPicPr>
                <a:picLocks noChangeAspect="1"/>
              </p:cNvPicPr>
              <p:nvPr/>
            </p:nvPicPr>
            <p:blipFill rotWithShape="1">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62155" t="6130" r="18909" b="52349"/>
              <a:stretch/>
            </p:blipFill>
            <p:spPr>
              <a:xfrm rot="19428185">
                <a:off x="2239803" y="387444"/>
                <a:ext cx="647271" cy="1419222"/>
              </a:xfrm>
              <a:prstGeom prst="rect">
                <a:avLst/>
              </a:prstGeom>
            </p:spPr>
          </p:pic>
        </p:grpSp>
      </p:grpSp>
      <p:sp>
        <p:nvSpPr>
          <p:cNvPr id="2" name="TextBox 1">
            <a:extLst>
              <a:ext uri="{FF2B5EF4-FFF2-40B4-BE49-F238E27FC236}">
                <a16:creationId xmlns:a16="http://schemas.microsoft.com/office/drawing/2014/main" id="{888CBB7E-B46D-6B46-936A-602649319681}"/>
              </a:ext>
            </a:extLst>
          </p:cNvPr>
          <p:cNvSpPr txBox="1"/>
          <p:nvPr/>
        </p:nvSpPr>
        <p:spPr>
          <a:xfrm>
            <a:off x="706493" y="1907709"/>
            <a:ext cx="10876783" cy="4462760"/>
          </a:xfrm>
          <a:prstGeom prst="rect">
            <a:avLst/>
          </a:prstGeom>
          <a:noFill/>
        </p:spPr>
        <p:txBody>
          <a:bodyPr wrap="square" rtlCol="0">
            <a:spAutoFit/>
          </a:bodyPr>
          <a:lstStyle/>
          <a:p>
            <a:pPr marL="342900" indent="-342900">
              <a:buFont typeface="Arial" panose="020B0604020202020204" pitchFamily="34" charset="0"/>
              <a:buChar char="•"/>
            </a:pPr>
            <a:r>
              <a:rPr lang="en-US" sz="2400"/>
              <a:t>International students interested in receiving the Pfizer vaccine (2 doses) or Janssen vaccine (1 dose) can contact Student Health Services after July 1:</a:t>
            </a:r>
          </a:p>
          <a:p>
            <a:pPr marL="342900" indent="-342900">
              <a:buFont typeface="Arial" panose="020B0604020202020204" pitchFamily="34" charset="0"/>
              <a:buChar char="•"/>
            </a:pPr>
            <a:endParaRPr lang="en-US" sz="2400"/>
          </a:p>
          <a:p>
            <a:pPr marL="800100" lvl="1" indent="-342900">
              <a:buFont typeface="Arial" panose="020B0604020202020204" pitchFamily="34" charset="0"/>
              <a:buChar char="•"/>
            </a:pPr>
            <a:r>
              <a:rPr lang="en-US" sz="2400"/>
              <a:t>Call SHS at 813-445-4976 or 813-974-2331 in advance to schedule the vaccine after completion of quarantine requirements</a:t>
            </a:r>
          </a:p>
          <a:p>
            <a:pPr marL="800100" lvl="1" indent="-342900">
              <a:buFont typeface="Arial" panose="020B0604020202020204" pitchFamily="34" charset="0"/>
              <a:buChar char="•"/>
            </a:pPr>
            <a:endParaRPr lang="en-US" sz="2400"/>
          </a:p>
          <a:p>
            <a:pPr marL="800100" lvl="1" indent="-342900">
              <a:buFont typeface="Arial" panose="020B0604020202020204" pitchFamily="34" charset="0"/>
              <a:buChar char="•"/>
            </a:pPr>
            <a:r>
              <a:rPr lang="en-US" sz="2400"/>
              <a:t>You can also schedule an appointment online by clicking </a:t>
            </a:r>
            <a:r>
              <a:rPr lang="en-US" sz="2400">
                <a:hlinkClick r:id="rId7"/>
              </a:rPr>
              <a:t>here</a:t>
            </a:r>
            <a:endParaRPr lang="en-US" sz="2400"/>
          </a:p>
          <a:p>
            <a:pPr marL="800100" lvl="1" indent="-342900">
              <a:buFont typeface="Arial" panose="020B0604020202020204" pitchFamily="34" charset="0"/>
              <a:buChar char="•"/>
            </a:pPr>
            <a:endParaRPr lang="en-US" sz="2400"/>
          </a:p>
          <a:p>
            <a:pPr marL="800100" lvl="1" indent="-342900">
              <a:buFont typeface="Arial" panose="020B0604020202020204" pitchFamily="34" charset="0"/>
              <a:buChar char="•"/>
            </a:pPr>
            <a:r>
              <a:rPr lang="en-US" sz="2400"/>
              <a:t>Vaccination will be available at the Argos Study Lounge &amp; on the second floor of the RAR building</a:t>
            </a:r>
          </a:p>
          <a:p>
            <a:endParaRPr lang="en-US" sz="2400"/>
          </a:p>
          <a:p>
            <a:endParaRPr lang="en-US" sz="2000"/>
          </a:p>
        </p:txBody>
      </p:sp>
    </p:spTree>
    <p:extLst>
      <p:ext uri="{BB962C8B-B14F-4D97-AF65-F5344CB8AC3E}">
        <p14:creationId xmlns:p14="http://schemas.microsoft.com/office/powerpoint/2010/main" val="1529045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FDA7D3-0355-4856-A047-6D9EB5562690}"/>
              </a:ext>
            </a:extLst>
          </p:cNvPr>
          <p:cNvSpPr/>
          <p:nvPr/>
        </p:nvSpPr>
        <p:spPr>
          <a:xfrm>
            <a:off x="0" y="0"/>
            <a:ext cx="3657600" cy="6148251"/>
          </a:xfrm>
          <a:prstGeom prst="rect">
            <a:avLst/>
          </a:prstGeom>
          <a:solidFill>
            <a:srgbClr val="466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rade Gothic LT Std Bold" panose="00000800000000000000" pitchFamily="50" charset="0"/>
            </a:endParaRPr>
          </a:p>
        </p:txBody>
      </p:sp>
      <p:pic>
        <p:nvPicPr>
          <p:cNvPr id="15" name="Picture 14" descr="A picture containing standing, sitting, bird, dark&#10;&#10;Description automatically generated">
            <a:extLst>
              <a:ext uri="{FF2B5EF4-FFF2-40B4-BE49-F238E27FC236}">
                <a16:creationId xmlns:a16="http://schemas.microsoft.com/office/drawing/2014/main" id="{D4672978-90EF-42EA-B910-A2C180A557B6}"/>
              </a:ext>
            </a:extLst>
          </p:cNvPr>
          <p:cNvPicPr>
            <a:picLocks noChangeAspect="1"/>
          </p:cNvPicPr>
          <p:nvPr/>
        </p:nvPicPr>
        <p:blipFill rotWithShape="1">
          <a:blip r:embed="rId2">
            <a:alphaModFix amt="70000"/>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r="-2210"/>
          <a:stretch/>
        </p:blipFill>
        <p:spPr>
          <a:xfrm>
            <a:off x="5275561" y="1641988"/>
            <a:ext cx="5674350" cy="2984024"/>
          </a:xfrm>
          <a:prstGeom prst="rect">
            <a:avLst/>
          </a:prstGeom>
        </p:spPr>
      </p:pic>
      <p:sp>
        <p:nvSpPr>
          <p:cNvPr id="13" name="TextBox 12">
            <a:extLst>
              <a:ext uri="{FF2B5EF4-FFF2-40B4-BE49-F238E27FC236}">
                <a16:creationId xmlns:a16="http://schemas.microsoft.com/office/drawing/2014/main" id="{C89BED82-C975-410B-802D-651FD60531F7}"/>
              </a:ext>
            </a:extLst>
          </p:cNvPr>
          <p:cNvSpPr txBox="1"/>
          <p:nvPr/>
        </p:nvSpPr>
        <p:spPr>
          <a:xfrm>
            <a:off x="241908" y="292088"/>
            <a:ext cx="3215219" cy="5632311"/>
          </a:xfrm>
          <a:prstGeom prst="rect">
            <a:avLst/>
          </a:prstGeom>
          <a:noFill/>
        </p:spPr>
        <p:txBody>
          <a:bodyPr wrap="square" lIns="91440" tIns="45720" rIns="91440" bIns="45720" anchor="t">
            <a:spAutoFit/>
          </a:bodyPr>
          <a:lstStyle/>
          <a:p>
            <a:pPr algn="ctr"/>
            <a:r>
              <a:rPr lang="en-US" sz="3600" b="1">
                <a:solidFill>
                  <a:schemeClr val="bg1"/>
                </a:solidFill>
                <a:latin typeface="Arial Black"/>
                <a:cs typeface="Arial"/>
              </a:rPr>
              <a:t>Announcing a </a:t>
            </a:r>
          </a:p>
          <a:p>
            <a:pPr algn="ctr"/>
            <a:r>
              <a:rPr lang="en-US" sz="3600" b="1">
                <a:solidFill>
                  <a:schemeClr val="bg1"/>
                </a:solidFill>
                <a:latin typeface="Arial Black"/>
                <a:cs typeface="Arial"/>
              </a:rPr>
              <a:t>New Globally Focused Student Center:</a:t>
            </a:r>
          </a:p>
          <a:p>
            <a:pPr algn="ctr"/>
            <a:endParaRPr lang="en-US" sz="3600" b="1">
              <a:solidFill>
                <a:schemeClr val="bg1"/>
              </a:solidFill>
              <a:latin typeface="Arial Black"/>
              <a:cs typeface="Arial"/>
            </a:endParaRPr>
          </a:p>
          <a:p>
            <a:pPr algn="ctr"/>
            <a:r>
              <a:rPr lang="en-US" sz="3600" b="1">
                <a:solidFill>
                  <a:schemeClr val="bg1"/>
                </a:solidFill>
                <a:latin typeface="Arial Black"/>
                <a:cs typeface="Arial"/>
              </a:rPr>
              <a:t>Opening Fall 2021</a:t>
            </a:r>
          </a:p>
        </p:txBody>
      </p:sp>
      <p:grpSp>
        <p:nvGrpSpPr>
          <p:cNvPr id="17" name="Group 16">
            <a:extLst>
              <a:ext uri="{FF2B5EF4-FFF2-40B4-BE49-F238E27FC236}">
                <a16:creationId xmlns:a16="http://schemas.microsoft.com/office/drawing/2014/main" id="{2C46442E-B384-4A7C-A98F-9E45326C14BC}"/>
              </a:ext>
            </a:extLst>
          </p:cNvPr>
          <p:cNvGrpSpPr/>
          <p:nvPr/>
        </p:nvGrpSpPr>
        <p:grpSpPr>
          <a:xfrm>
            <a:off x="0" y="6148250"/>
            <a:ext cx="12192000" cy="709750"/>
            <a:chOff x="0" y="6148250"/>
            <a:chExt cx="12192000" cy="709750"/>
          </a:xfrm>
        </p:grpSpPr>
        <p:sp>
          <p:nvSpPr>
            <p:cNvPr id="18" name="Rectangle 17">
              <a:extLst>
                <a:ext uri="{FF2B5EF4-FFF2-40B4-BE49-F238E27FC236}">
                  <a16:creationId xmlns:a16="http://schemas.microsoft.com/office/drawing/2014/main" id="{4782273E-0F9F-4BC6-B689-FA648392BB8C}"/>
                </a:ext>
              </a:extLst>
            </p:cNvPr>
            <p:cNvSpPr/>
            <p:nvPr/>
          </p:nvSpPr>
          <p:spPr>
            <a:xfrm>
              <a:off x="0" y="6148251"/>
              <a:ext cx="12192000" cy="709749"/>
            </a:xfrm>
            <a:prstGeom prst="rect">
              <a:avLst/>
            </a:prstGeom>
            <a:solidFill>
              <a:srgbClr val="9CC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Text&#10;&#10;Description automatically generated with medium confidence">
              <a:extLst>
                <a:ext uri="{FF2B5EF4-FFF2-40B4-BE49-F238E27FC236}">
                  <a16:creationId xmlns:a16="http://schemas.microsoft.com/office/drawing/2014/main" id="{7F2D91AF-F97F-4D34-A53F-8E643C3921E0}"/>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b="21406"/>
            <a:stretch/>
          </p:blipFill>
          <p:spPr>
            <a:xfrm>
              <a:off x="187812" y="6277920"/>
              <a:ext cx="2442179" cy="481477"/>
            </a:xfrm>
            <a:prstGeom prst="rect">
              <a:avLst/>
            </a:prstGeom>
          </p:spPr>
        </p:pic>
        <p:sp>
          <p:nvSpPr>
            <p:cNvPr id="25" name="TextBox 24">
              <a:extLst>
                <a:ext uri="{FF2B5EF4-FFF2-40B4-BE49-F238E27FC236}">
                  <a16:creationId xmlns:a16="http://schemas.microsoft.com/office/drawing/2014/main" id="{6FE66A0A-6E3D-4217-8BA6-5D1DAAE2E880}"/>
                </a:ext>
              </a:extLst>
            </p:cNvPr>
            <p:cNvSpPr txBox="1"/>
            <p:nvPr/>
          </p:nvSpPr>
          <p:spPr>
            <a:xfrm>
              <a:off x="2993810" y="6374023"/>
              <a:ext cx="8589467"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USF WORLD     USF ADMISSIONS     USF HEALTH                          </a:t>
              </a:r>
              <a:r>
                <a:rPr lang="en-US" sz="1400" b="1">
                  <a:solidFill>
                    <a:schemeClr val="bg1"/>
                  </a:solidFill>
                  <a:latin typeface="Arial" panose="020B0604020202020204" pitchFamily="34" charset="0"/>
                  <a:cs typeface="Arial" panose="020B0604020202020204" pitchFamily="34" charset="0"/>
                </a:rPr>
                <a:t>GLOBAL ENGAGEMENT UPDATE</a:t>
              </a:r>
            </a:p>
          </p:txBody>
        </p:sp>
        <p:grpSp>
          <p:nvGrpSpPr>
            <p:cNvPr id="26" name="Group 25">
              <a:extLst>
                <a:ext uri="{FF2B5EF4-FFF2-40B4-BE49-F238E27FC236}">
                  <a16:creationId xmlns:a16="http://schemas.microsoft.com/office/drawing/2014/main" id="{70A144A3-2D2A-4078-BFBA-3A3650ABE676}"/>
                </a:ext>
              </a:extLst>
            </p:cNvPr>
            <p:cNvGrpSpPr>
              <a:grpSpLocks noChangeAspect="1"/>
            </p:cNvGrpSpPr>
            <p:nvPr/>
          </p:nvGrpSpPr>
          <p:grpSpPr>
            <a:xfrm>
              <a:off x="11403779" y="6148250"/>
              <a:ext cx="623838" cy="709749"/>
              <a:chOff x="-110440" y="387444"/>
              <a:chExt cx="2997514" cy="3498755"/>
            </a:xfrm>
          </p:grpSpPr>
          <p:pic>
            <p:nvPicPr>
              <p:cNvPr id="27" name="Graphic 26" descr="Satellite dish outline">
                <a:extLst>
                  <a:ext uri="{FF2B5EF4-FFF2-40B4-BE49-F238E27FC236}">
                    <a16:creationId xmlns:a16="http://schemas.microsoft.com/office/drawing/2014/main" id="{5BFD518A-A43F-4890-9351-596FCD9E8CB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440" y="1001262"/>
                <a:ext cx="2884937" cy="2884937"/>
              </a:xfrm>
              <a:prstGeom prst="rect">
                <a:avLst/>
              </a:prstGeom>
            </p:spPr>
          </p:pic>
          <p:pic>
            <p:nvPicPr>
              <p:cNvPr id="28" name="Graphic 27" descr="Cell Tower outline">
                <a:extLst>
                  <a:ext uri="{FF2B5EF4-FFF2-40B4-BE49-F238E27FC236}">
                    <a16:creationId xmlns:a16="http://schemas.microsoft.com/office/drawing/2014/main" id="{187D5675-CC97-45A0-8476-F3B70D569CBD}"/>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l="62155" t="6130" r="18909" b="52349"/>
              <a:stretch/>
            </p:blipFill>
            <p:spPr>
              <a:xfrm rot="19428185">
                <a:off x="2239803" y="387444"/>
                <a:ext cx="647271" cy="1419222"/>
              </a:xfrm>
              <a:prstGeom prst="rect">
                <a:avLst/>
              </a:prstGeom>
            </p:spPr>
          </p:pic>
        </p:grpSp>
      </p:grpSp>
      <p:sp>
        <p:nvSpPr>
          <p:cNvPr id="2" name="Rectangle 1"/>
          <p:cNvSpPr/>
          <p:nvPr/>
        </p:nvSpPr>
        <p:spPr>
          <a:xfrm>
            <a:off x="4039131" y="579382"/>
            <a:ext cx="7839660" cy="4762779"/>
          </a:xfrm>
          <a:prstGeom prst="rect">
            <a:avLst/>
          </a:prstGeom>
        </p:spPr>
        <p:txBody>
          <a:bodyPr wrap="square" lIns="91440" tIns="45720" rIns="91440" bIns="45720" anchor="t">
            <a:spAutoFit/>
          </a:bodyPr>
          <a:lstStyle/>
          <a:p>
            <a:pPr algn="ctr">
              <a:lnSpc>
                <a:spcPct val="107000"/>
              </a:lnSpc>
              <a:spcAft>
                <a:spcPts val="600"/>
              </a:spcAft>
            </a:pPr>
            <a:r>
              <a:rPr lang="en-US" sz="3200" b="1" i="1">
                <a:latin typeface="Arial"/>
                <a:ea typeface="Calibri" panose="020F0502020204030204" pitchFamily="34" charset="0"/>
                <a:cs typeface="Arial"/>
              </a:rPr>
              <a:t>A One-Stop Shop </a:t>
            </a:r>
            <a:endParaRPr lang="en-US">
              <a:latin typeface="Calibri"/>
              <a:ea typeface="Calibri" panose="020F0502020204030204" pitchFamily="34" charset="0"/>
              <a:cs typeface="Calibri" panose="020F0502020204030204"/>
            </a:endParaRPr>
          </a:p>
          <a:p>
            <a:pPr algn="ctr">
              <a:lnSpc>
                <a:spcPct val="107000"/>
              </a:lnSpc>
              <a:spcAft>
                <a:spcPts val="600"/>
              </a:spcAft>
            </a:pPr>
            <a:r>
              <a:rPr lang="en-US" sz="3200" b="1" i="1">
                <a:latin typeface="Arial"/>
                <a:ea typeface="Calibri" panose="020F0502020204030204" pitchFamily="34" charset="0"/>
                <a:cs typeface="Arial"/>
              </a:rPr>
              <a:t>on the USF Tampa campus: </a:t>
            </a:r>
            <a:endParaRPr lang="en-US">
              <a:latin typeface="Calibri"/>
              <a:ea typeface="Calibri" panose="020F0502020204030204" pitchFamily="34" charset="0"/>
              <a:cs typeface="Calibri" panose="020F0502020204030204"/>
            </a:endParaRPr>
          </a:p>
          <a:p>
            <a:pPr algn="ctr">
              <a:lnSpc>
                <a:spcPct val="107000"/>
              </a:lnSpc>
              <a:spcAft>
                <a:spcPts val="600"/>
              </a:spcAft>
            </a:pPr>
            <a:r>
              <a:rPr lang="en-US" sz="3200" b="1" i="1">
                <a:latin typeface="Arial"/>
                <a:ea typeface="Calibri" panose="020F0502020204030204" pitchFamily="34" charset="0"/>
                <a:cs typeface="Arial"/>
              </a:rPr>
              <a:t>FAO GROUND FLOOR</a:t>
            </a:r>
            <a:endParaRPr lang="en-US">
              <a:cs typeface="Calibri" panose="020F0502020204030204"/>
            </a:endParaRPr>
          </a:p>
          <a:p>
            <a:pPr algn="ctr">
              <a:lnSpc>
                <a:spcPct val="107000"/>
              </a:lnSpc>
              <a:spcAft>
                <a:spcPts val="600"/>
              </a:spcAft>
            </a:pPr>
            <a:endParaRPr lang="en-US" sz="3200" b="1" i="1">
              <a:solidFill>
                <a:srgbClr val="000000"/>
              </a:solidFill>
              <a:latin typeface="Arial"/>
              <a:ea typeface="Calibri" panose="020F0502020204030204" pitchFamily="34" charset="0"/>
              <a:cs typeface="Arial"/>
            </a:endParaRPr>
          </a:p>
          <a:p>
            <a:pPr marL="171450" indent="-171450" algn="ctr">
              <a:lnSpc>
                <a:spcPct val="107000"/>
              </a:lnSpc>
              <a:spcAft>
                <a:spcPts val="600"/>
              </a:spcAft>
              <a:buFont typeface="Arial"/>
              <a:buChar char="•"/>
            </a:pPr>
            <a:r>
              <a:rPr lang="en-US" sz="2400" b="1" i="1">
                <a:solidFill>
                  <a:srgbClr val="009374"/>
                </a:solidFill>
                <a:latin typeface="Arial"/>
                <a:ea typeface="Calibri" panose="020F0502020204030204" pitchFamily="34" charset="0"/>
                <a:cs typeface="Arial"/>
              </a:rPr>
              <a:t>International Student Programming</a:t>
            </a:r>
          </a:p>
          <a:p>
            <a:pPr marL="171450" indent="-171450" algn="ctr">
              <a:lnSpc>
                <a:spcPct val="107000"/>
              </a:lnSpc>
              <a:spcAft>
                <a:spcPts val="600"/>
              </a:spcAft>
              <a:buFont typeface="Arial"/>
              <a:buChar char="•"/>
            </a:pPr>
            <a:r>
              <a:rPr lang="en-US" sz="2400" b="1" i="1">
                <a:solidFill>
                  <a:srgbClr val="009374"/>
                </a:solidFill>
                <a:latin typeface="Arial"/>
                <a:ea typeface="Calibri" panose="020F0502020204030204" pitchFamily="34" charset="0"/>
                <a:cs typeface="Arial"/>
              </a:rPr>
              <a:t>Education Abroad Programming/Advising</a:t>
            </a:r>
          </a:p>
          <a:p>
            <a:pPr marL="171450" indent="-171450" algn="ctr">
              <a:lnSpc>
                <a:spcPct val="107000"/>
              </a:lnSpc>
              <a:spcAft>
                <a:spcPts val="600"/>
              </a:spcAft>
              <a:buFont typeface="Arial"/>
              <a:buChar char="•"/>
            </a:pPr>
            <a:r>
              <a:rPr lang="en-US" sz="2400" b="1" i="1">
                <a:solidFill>
                  <a:srgbClr val="009374"/>
                </a:solidFill>
                <a:latin typeface="Arial"/>
                <a:ea typeface="Calibri" panose="020F0502020204030204" pitchFamily="34" charset="0"/>
                <a:cs typeface="Arial"/>
              </a:rPr>
              <a:t>Peace Corps Recruiter</a:t>
            </a:r>
          </a:p>
          <a:p>
            <a:pPr marL="171450" indent="-171450" algn="ctr">
              <a:lnSpc>
                <a:spcPct val="107000"/>
              </a:lnSpc>
              <a:spcAft>
                <a:spcPts val="600"/>
              </a:spcAft>
              <a:buFont typeface="Arial"/>
              <a:buChar char="•"/>
            </a:pPr>
            <a:r>
              <a:rPr lang="en-US" sz="2400" b="1" i="1">
                <a:solidFill>
                  <a:srgbClr val="009374"/>
                </a:solidFill>
                <a:latin typeface="Arial"/>
                <a:ea typeface="Calibri" panose="020F0502020204030204" pitchFamily="34" charset="0"/>
                <a:cs typeface="Arial"/>
              </a:rPr>
              <a:t>Peace Corps Prep</a:t>
            </a:r>
          </a:p>
          <a:p>
            <a:pPr marL="171450" indent="-171450" algn="ctr">
              <a:lnSpc>
                <a:spcPct val="107000"/>
              </a:lnSpc>
              <a:spcAft>
                <a:spcPts val="600"/>
              </a:spcAft>
              <a:buFont typeface="Arial"/>
              <a:buChar char="•"/>
            </a:pPr>
            <a:r>
              <a:rPr lang="en-US" sz="2400" b="1" i="1">
                <a:solidFill>
                  <a:srgbClr val="009374"/>
                </a:solidFill>
                <a:latin typeface="Arial"/>
                <a:ea typeface="Calibri" panose="020F0502020204030204" pitchFamily="34" charset="0"/>
                <a:cs typeface="Arial"/>
              </a:rPr>
              <a:t>Alumni Outreach</a:t>
            </a:r>
            <a:endParaRPr lang="en-US" sz="2400" b="1" i="1">
              <a:solidFill>
                <a:srgbClr val="009374"/>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68905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FDA7D3-0355-4856-A047-6D9EB5562690}"/>
              </a:ext>
            </a:extLst>
          </p:cNvPr>
          <p:cNvSpPr/>
          <p:nvPr/>
        </p:nvSpPr>
        <p:spPr>
          <a:xfrm>
            <a:off x="0" y="0"/>
            <a:ext cx="12192000" cy="3796937"/>
          </a:xfrm>
          <a:prstGeom prst="rect">
            <a:avLst/>
          </a:prstGeom>
          <a:solidFill>
            <a:srgbClr val="009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rade Gothic LT Std Bold" panose="00000800000000000000" pitchFamily="50" charset="0"/>
            </a:endParaRPr>
          </a:p>
        </p:txBody>
      </p:sp>
      <p:sp>
        <p:nvSpPr>
          <p:cNvPr id="5" name="Rectangle 4">
            <a:extLst>
              <a:ext uri="{FF2B5EF4-FFF2-40B4-BE49-F238E27FC236}">
                <a16:creationId xmlns:a16="http://schemas.microsoft.com/office/drawing/2014/main" id="{F0F418E8-0C34-4769-8C4D-4E800066DE6D}"/>
              </a:ext>
            </a:extLst>
          </p:cNvPr>
          <p:cNvSpPr/>
          <p:nvPr/>
        </p:nvSpPr>
        <p:spPr>
          <a:xfrm>
            <a:off x="0" y="6148251"/>
            <a:ext cx="12192000" cy="709749"/>
          </a:xfrm>
          <a:prstGeom prst="rect">
            <a:avLst/>
          </a:prstGeom>
          <a:solidFill>
            <a:srgbClr val="9CC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standing, sitting, bird, dark&#10;&#10;Description automatically generated">
            <a:extLst>
              <a:ext uri="{FF2B5EF4-FFF2-40B4-BE49-F238E27FC236}">
                <a16:creationId xmlns:a16="http://schemas.microsoft.com/office/drawing/2014/main" id="{D4672978-90EF-42EA-B910-A2C180A557B6}"/>
              </a:ext>
            </a:extLst>
          </p:cNvPr>
          <p:cNvPicPr>
            <a:picLocks noChangeAspect="1"/>
          </p:cNvPicPr>
          <p:nvPr/>
        </p:nvPicPr>
        <p:blipFill rotWithShape="1">
          <a:blip r:embed="rId2">
            <a:alphaModFix amt="70000"/>
            <a:biLevel thresh="75000"/>
            <a:extLst>
              <a:ext uri="{BEBA8EAE-BF5A-486C-A8C5-ECC9F3942E4B}">
                <a14:imgProps xmlns:a14="http://schemas.microsoft.com/office/drawing/2010/main">
                  <a14:imgLayer r:embed="rId3">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r="-2210"/>
          <a:stretch/>
        </p:blipFill>
        <p:spPr>
          <a:xfrm>
            <a:off x="4572424" y="286636"/>
            <a:ext cx="6096000" cy="3205761"/>
          </a:xfrm>
          <a:prstGeom prst="rect">
            <a:avLst/>
          </a:prstGeom>
        </p:spPr>
      </p:pic>
      <p:sp>
        <p:nvSpPr>
          <p:cNvPr id="8" name="TextBox 7">
            <a:extLst>
              <a:ext uri="{FF2B5EF4-FFF2-40B4-BE49-F238E27FC236}">
                <a16:creationId xmlns:a16="http://schemas.microsoft.com/office/drawing/2014/main" id="{5CDAD8D1-7910-4B6C-898D-12DEB08020B6}"/>
              </a:ext>
            </a:extLst>
          </p:cNvPr>
          <p:cNvSpPr txBox="1"/>
          <p:nvPr/>
        </p:nvSpPr>
        <p:spPr>
          <a:xfrm>
            <a:off x="70954" y="3090470"/>
            <a:ext cx="10587153" cy="1446550"/>
          </a:xfrm>
          <a:prstGeom prst="rect">
            <a:avLst/>
          </a:prstGeom>
          <a:noFill/>
        </p:spPr>
        <p:txBody>
          <a:bodyPr wrap="square" lIns="91440" tIns="45720" rIns="91440" bIns="45720" anchor="t">
            <a:spAutoFit/>
          </a:bodyPr>
          <a:lstStyle/>
          <a:p>
            <a:r>
              <a:rPr lang="en-US" sz="4400">
                <a:solidFill>
                  <a:schemeClr val="bg1"/>
                </a:solidFill>
                <a:latin typeface="Arial Black"/>
                <a:cs typeface="Aharoni"/>
              </a:rPr>
              <a:t>INTERNATIONAL TRAVEL </a:t>
            </a:r>
            <a:endParaRPr lang="en-US" sz="1600">
              <a:solidFill>
                <a:schemeClr val="bg1"/>
              </a:solidFill>
              <a:cs typeface="Calibri"/>
            </a:endParaRPr>
          </a:p>
          <a:p>
            <a:r>
              <a:rPr lang="en-US" sz="4400">
                <a:latin typeface="Arial Black"/>
                <a:cs typeface="Aharoni"/>
              </a:rPr>
              <a:t>RISK MANAGEMENT</a:t>
            </a:r>
            <a:endParaRPr lang="en-US" sz="1600"/>
          </a:p>
        </p:txBody>
      </p:sp>
      <p:grpSp>
        <p:nvGrpSpPr>
          <p:cNvPr id="10" name="Group 9">
            <a:extLst>
              <a:ext uri="{FF2B5EF4-FFF2-40B4-BE49-F238E27FC236}">
                <a16:creationId xmlns:a16="http://schemas.microsoft.com/office/drawing/2014/main" id="{98469E27-EC46-4094-A66A-583544B20389}"/>
              </a:ext>
            </a:extLst>
          </p:cNvPr>
          <p:cNvGrpSpPr>
            <a:grpSpLocks noChangeAspect="1"/>
          </p:cNvGrpSpPr>
          <p:nvPr/>
        </p:nvGrpSpPr>
        <p:grpSpPr>
          <a:xfrm>
            <a:off x="7876674" y="2094591"/>
            <a:ext cx="3745984" cy="4261859"/>
            <a:chOff x="-110440" y="387444"/>
            <a:chExt cx="2997514" cy="3498755"/>
          </a:xfrm>
        </p:grpSpPr>
        <p:pic>
          <p:nvPicPr>
            <p:cNvPr id="11" name="Graphic 10" descr="Satellite dish outline">
              <a:extLst>
                <a:ext uri="{FF2B5EF4-FFF2-40B4-BE49-F238E27FC236}">
                  <a16:creationId xmlns:a16="http://schemas.microsoft.com/office/drawing/2014/main" id="{5AFE17CD-994A-4D8C-BCE7-97F5A8A154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440" y="1001262"/>
              <a:ext cx="2884937" cy="2884937"/>
            </a:xfrm>
            <a:prstGeom prst="rect">
              <a:avLst/>
            </a:prstGeom>
          </p:spPr>
        </p:pic>
        <p:grpSp>
          <p:nvGrpSpPr>
            <p:cNvPr id="12" name="Group 11">
              <a:extLst>
                <a:ext uri="{FF2B5EF4-FFF2-40B4-BE49-F238E27FC236}">
                  <a16:creationId xmlns:a16="http://schemas.microsoft.com/office/drawing/2014/main" id="{BA53F6E5-8C67-45F1-9F55-BC8753039196}"/>
                </a:ext>
              </a:extLst>
            </p:cNvPr>
            <p:cNvGrpSpPr/>
            <p:nvPr/>
          </p:nvGrpSpPr>
          <p:grpSpPr>
            <a:xfrm>
              <a:off x="1833844" y="387444"/>
              <a:ext cx="1053230" cy="1436334"/>
              <a:chOff x="1929638" y="291650"/>
              <a:chExt cx="1053230" cy="1436334"/>
            </a:xfrm>
          </p:grpSpPr>
          <p:pic>
            <p:nvPicPr>
              <p:cNvPr id="13" name="Graphic 12" descr="Cell Tower outline">
                <a:extLst>
                  <a:ext uri="{FF2B5EF4-FFF2-40B4-BE49-F238E27FC236}">
                    <a16:creationId xmlns:a16="http://schemas.microsoft.com/office/drawing/2014/main" id="{C9F015F4-86AB-4B49-AC25-C9FEFB3B246C}"/>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62155" t="6130" r="18909" b="52349"/>
              <a:stretch/>
            </p:blipFill>
            <p:spPr>
              <a:xfrm rot="19428185">
                <a:off x="2335597" y="291650"/>
                <a:ext cx="647271" cy="1419225"/>
              </a:xfrm>
              <a:prstGeom prst="rect">
                <a:avLst/>
              </a:prstGeom>
            </p:spPr>
          </p:pic>
          <p:sp>
            <p:nvSpPr>
              <p:cNvPr id="14" name="Arc 13">
                <a:extLst>
                  <a:ext uri="{FF2B5EF4-FFF2-40B4-BE49-F238E27FC236}">
                    <a16:creationId xmlns:a16="http://schemas.microsoft.com/office/drawing/2014/main" id="{A25A59D6-03CE-4497-80C4-4D89ADF4167A}"/>
                  </a:ext>
                </a:extLst>
              </p:cNvPr>
              <p:cNvSpPr/>
              <p:nvPr/>
            </p:nvSpPr>
            <p:spPr>
              <a:xfrm rot="21104618">
                <a:off x="1929638" y="1081270"/>
                <a:ext cx="562804" cy="646714"/>
              </a:xfrm>
              <a:prstGeom prst="arc">
                <a:avLst>
                  <a:gd name="adj1" fmla="val 16483929"/>
                  <a:gd name="adj2" fmla="val 796842"/>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pic>
        <p:nvPicPr>
          <p:cNvPr id="17" name="Picture 16" descr="Text&#10;&#10;Description automatically generated with medium confidence">
            <a:extLst>
              <a:ext uri="{FF2B5EF4-FFF2-40B4-BE49-F238E27FC236}">
                <a16:creationId xmlns:a16="http://schemas.microsoft.com/office/drawing/2014/main" id="{8305133E-8CAF-40BB-96FE-1FE5C9FDD42A}"/>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b="21406"/>
          <a:stretch/>
        </p:blipFill>
        <p:spPr>
          <a:xfrm>
            <a:off x="164383" y="6297390"/>
            <a:ext cx="2312117" cy="455835"/>
          </a:xfrm>
          <a:prstGeom prst="rect">
            <a:avLst/>
          </a:prstGeom>
        </p:spPr>
      </p:pic>
      <p:sp>
        <p:nvSpPr>
          <p:cNvPr id="18" name="TextBox 17">
            <a:extLst>
              <a:ext uri="{FF2B5EF4-FFF2-40B4-BE49-F238E27FC236}">
                <a16:creationId xmlns:a16="http://schemas.microsoft.com/office/drawing/2014/main" id="{3B507959-97FC-4A4B-97AA-BEF03F0BD32D}"/>
              </a:ext>
            </a:extLst>
          </p:cNvPr>
          <p:cNvSpPr txBox="1"/>
          <p:nvPr/>
        </p:nvSpPr>
        <p:spPr>
          <a:xfrm>
            <a:off x="2993810" y="6390065"/>
            <a:ext cx="4963859" cy="307777"/>
          </a:xfrm>
          <a:prstGeom prst="rect">
            <a:avLst/>
          </a:prstGeom>
          <a:noFill/>
        </p:spPr>
        <p:txBody>
          <a:bodyPr wrap="square" rtlCol="0">
            <a:spAutoFit/>
          </a:bodyPr>
          <a:lstStyle/>
          <a:p>
            <a:r>
              <a:rPr lang="en-US" sz="1400" b="1">
                <a:latin typeface="Arial" panose="020B0604020202020204" pitchFamily="34" charset="0"/>
                <a:cs typeface="Arial" panose="020B0604020202020204" pitchFamily="34" charset="0"/>
              </a:rPr>
              <a:t>USF WORLD     USF ADMISSIONS     USF HEALTH</a:t>
            </a:r>
          </a:p>
        </p:txBody>
      </p:sp>
    </p:spTree>
    <p:extLst>
      <p:ext uri="{BB962C8B-B14F-4D97-AF65-F5344CB8AC3E}">
        <p14:creationId xmlns:p14="http://schemas.microsoft.com/office/powerpoint/2010/main" val="794961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FDA7D3-0355-4856-A047-6D9EB5562690}"/>
              </a:ext>
            </a:extLst>
          </p:cNvPr>
          <p:cNvSpPr/>
          <p:nvPr/>
        </p:nvSpPr>
        <p:spPr>
          <a:xfrm>
            <a:off x="0" y="0"/>
            <a:ext cx="12192000" cy="1379621"/>
          </a:xfrm>
          <a:prstGeom prst="rect">
            <a:avLst/>
          </a:prstGeom>
          <a:solidFill>
            <a:srgbClr val="466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rade Gothic LT Std Bold" panose="00000800000000000000" pitchFamily="50" charset="0"/>
            </a:endParaRPr>
          </a:p>
        </p:txBody>
      </p:sp>
      <p:sp>
        <p:nvSpPr>
          <p:cNvPr id="12" name="TextBox 11">
            <a:extLst>
              <a:ext uri="{FF2B5EF4-FFF2-40B4-BE49-F238E27FC236}">
                <a16:creationId xmlns:a16="http://schemas.microsoft.com/office/drawing/2014/main" id="{9EACF0C1-4429-457E-BBBB-05DF2A840B9C}"/>
              </a:ext>
            </a:extLst>
          </p:cNvPr>
          <p:cNvSpPr txBox="1"/>
          <p:nvPr/>
        </p:nvSpPr>
        <p:spPr>
          <a:xfrm>
            <a:off x="0" y="122528"/>
            <a:ext cx="12004188" cy="1200329"/>
          </a:xfrm>
          <a:prstGeom prst="rect">
            <a:avLst/>
          </a:prstGeom>
          <a:noFill/>
        </p:spPr>
        <p:txBody>
          <a:bodyPr wrap="square" lIns="91440" tIns="45720" rIns="91440" bIns="45720" anchor="t">
            <a:spAutoFit/>
          </a:bodyPr>
          <a:lstStyle/>
          <a:p>
            <a:pPr algn="ctr"/>
            <a:r>
              <a:rPr lang="en-US" sz="3600">
                <a:solidFill>
                  <a:schemeClr val="bg1"/>
                </a:solidFill>
                <a:ea typeface="+mn-lt"/>
                <a:cs typeface="+mn-lt"/>
              </a:rPr>
              <a:t>Updates from CDC on COVID-19 Travel Health Notices and Institutes of Higher Education (IHE)</a:t>
            </a:r>
            <a:endParaRPr lang="en-US">
              <a:solidFill>
                <a:schemeClr val="bg1"/>
              </a:solidFill>
              <a:cs typeface="Calibri"/>
            </a:endParaRPr>
          </a:p>
        </p:txBody>
      </p:sp>
      <p:grpSp>
        <p:nvGrpSpPr>
          <p:cNvPr id="13" name="Group 12">
            <a:extLst>
              <a:ext uri="{FF2B5EF4-FFF2-40B4-BE49-F238E27FC236}">
                <a16:creationId xmlns:a16="http://schemas.microsoft.com/office/drawing/2014/main" id="{1891E666-2FA9-48C2-9A8C-CB4DF12055FF}"/>
              </a:ext>
            </a:extLst>
          </p:cNvPr>
          <p:cNvGrpSpPr/>
          <p:nvPr/>
        </p:nvGrpSpPr>
        <p:grpSpPr>
          <a:xfrm>
            <a:off x="0" y="6148250"/>
            <a:ext cx="12192000" cy="709750"/>
            <a:chOff x="0" y="6148250"/>
            <a:chExt cx="12192000" cy="709750"/>
          </a:xfrm>
        </p:grpSpPr>
        <p:sp>
          <p:nvSpPr>
            <p:cNvPr id="14" name="Rectangle 13">
              <a:extLst>
                <a:ext uri="{FF2B5EF4-FFF2-40B4-BE49-F238E27FC236}">
                  <a16:creationId xmlns:a16="http://schemas.microsoft.com/office/drawing/2014/main" id="{44B8E44D-36C2-455A-A823-B78CA3A08FCA}"/>
                </a:ext>
              </a:extLst>
            </p:cNvPr>
            <p:cNvSpPr/>
            <p:nvPr/>
          </p:nvSpPr>
          <p:spPr>
            <a:xfrm>
              <a:off x="0" y="6148251"/>
              <a:ext cx="12192000" cy="709749"/>
            </a:xfrm>
            <a:prstGeom prst="rect">
              <a:avLst/>
            </a:prstGeom>
            <a:solidFill>
              <a:srgbClr val="9CC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Text&#10;&#10;Description automatically generated with medium confidence">
              <a:extLst>
                <a:ext uri="{FF2B5EF4-FFF2-40B4-BE49-F238E27FC236}">
                  <a16:creationId xmlns:a16="http://schemas.microsoft.com/office/drawing/2014/main" id="{7AC3B2C0-255B-419F-BA46-78E21472653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21406"/>
            <a:stretch/>
          </p:blipFill>
          <p:spPr>
            <a:xfrm>
              <a:off x="187812" y="6277920"/>
              <a:ext cx="2442179" cy="481477"/>
            </a:xfrm>
            <a:prstGeom prst="rect">
              <a:avLst/>
            </a:prstGeom>
          </p:spPr>
        </p:pic>
        <p:sp>
          <p:nvSpPr>
            <p:cNvPr id="16" name="TextBox 15">
              <a:extLst>
                <a:ext uri="{FF2B5EF4-FFF2-40B4-BE49-F238E27FC236}">
                  <a16:creationId xmlns:a16="http://schemas.microsoft.com/office/drawing/2014/main" id="{67253E76-C38A-4BAE-B76D-063DD999DF74}"/>
                </a:ext>
              </a:extLst>
            </p:cNvPr>
            <p:cNvSpPr txBox="1"/>
            <p:nvPr/>
          </p:nvSpPr>
          <p:spPr>
            <a:xfrm>
              <a:off x="2993810" y="6374023"/>
              <a:ext cx="8589467"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USF WORLD     USF ADMISSIONS     USF HEALTH                          </a:t>
              </a:r>
              <a:r>
                <a:rPr lang="en-US" sz="1400" b="1">
                  <a:solidFill>
                    <a:schemeClr val="bg1"/>
                  </a:solidFill>
                  <a:latin typeface="Arial" panose="020B0604020202020204" pitchFamily="34" charset="0"/>
                  <a:cs typeface="Arial" panose="020B0604020202020204" pitchFamily="34" charset="0"/>
                </a:rPr>
                <a:t>GLOBAL ENGAGEMENT UPDATE</a:t>
              </a:r>
            </a:p>
          </p:txBody>
        </p:sp>
        <p:grpSp>
          <p:nvGrpSpPr>
            <p:cNvPr id="17" name="Group 16">
              <a:extLst>
                <a:ext uri="{FF2B5EF4-FFF2-40B4-BE49-F238E27FC236}">
                  <a16:creationId xmlns:a16="http://schemas.microsoft.com/office/drawing/2014/main" id="{7D2E23A2-813D-4626-BE63-3BB9A9BCC8CE}"/>
                </a:ext>
              </a:extLst>
            </p:cNvPr>
            <p:cNvGrpSpPr>
              <a:grpSpLocks noChangeAspect="1"/>
            </p:cNvGrpSpPr>
            <p:nvPr/>
          </p:nvGrpSpPr>
          <p:grpSpPr>
            <a:xfrm>
              <a:off x="11403779" y="6148250"/>
              <a:ext cx="623838" cy="709749"/>
              <a:chOff x="-110440" y="387444"/>
              <a:chExt cx="2997514" cy="3498755"/>
            </a:xfrm>
          </p:grpSpPr>
          <p:pic>
            <p:nvPicPr>
              <p:cNvPr id="18" name="Graphic 17" descr="Satellite dish outline">
                <a:extLst>
                  <a:ext uri="{FF2B5EF4-FFF2-40B4-BE49-F238E27FC236}">
                    <a16:creationId xmlns:a16="http://schemas.microsoft.com/office/drawing/2014/main" id="{399BF5A7-E2B9-402F-9278-42AA800E70D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440" y="1001262"/>
                <a:ext cx="2884937" cy="2884937"/>
              </a:xfrm>
              <a:prstGeom prst="rect">
                <a:avLst/>
              </a:prstGeom>
            </p:spPr>
          </p:pic>
          <p:pic>
            <p:nvPicPr>
              <p:cNvPr id="26" name="Graphic 25" descr="Cell Tower outline">
                <a:extLst>
                  <a:ext uri="{FF2B5EF4-FFF2-40B4-BE49-F238E27FC236}">
                    <a16:creationId xmlns:a16="http://schemas.microsoft.com/office/drawing/2014/main" id="{7718438A-088B-42B8-932F-428FB2B26054}"/>
                  </a:ext>
                </a:extLst>
              </p:cNvPr>
              <p:cNvPicPr>
                <a:picLocks noChangeAspect="1"/>
              </p:cNvPicPr>
              <p:nvPr/>
            </p:nvPicPr>
            <p:blipFill rotWithShape="1">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62155" t="6130" r="18909" b="52349"/>
              <a:stretch/>
            </p:blipFill>
            <p:spPr>
              <a:xfrm rot="19428185">
                <a:off x="2239803" y="387444"/>
                <a:ext cx="647271" cy="1419222"/>
              </a:xfrm>
              <a:prstGeom prst="rect">
                <a:avLst/>
              </a:prstGeom>
            </p:spPr>
          </p:pic>
        </p:grpSp>
      </p:grpSp>
      <p:sp>
        <p:nvSpPr>
          <p:cNvPr id="3" name="Content Placeholder 2">
            <a:extLst>
              <a:ext uri="{FF2B5EF4-FFF2-40B4-BE49-F238E27FC236}">
                <a16:creationId xmlns:a16="http://schemas.microsoft.com/office/drawing/2014/main" id="{4C60B334-A6D3-4219-8E2A-C4FF4C117D0A}"/>
              </a:ext>
            </a:extLst>
          </p:cNvPr>
          <p:cNvSpPr>
            <a:spLocks noGrp="1"/>
          </p:cNvSpPr>
          <p:nvPr>
            <p:ph idx="1"/>
          </p:nvPr>
        </p:nvSpPr>
        <p:spPr>
          <a:xfrm>
            <a:off x="742949" y="1986075"/>
            <a:ext cx="10515600" cy="4351338"/>
          </a:xfrm>
        </p:spPr>
        <p:txBody>
          <a:bodyPr vert="horz" lIns="91440" tIns="45720" rIns="91440" bIns="45720" rtlCol="0" anchor="ctr">
            <a:noAutofit/>
          </a:bodyPr>
          <a:lstStyle/>
          <a:p>
            <a:pPr marL="342900" indent="-342900"/>
            <a:r>
              <a:rPr lang="en-US" sz="1950">
                <a:latin typeface="Arial"/>
                <a:cs typeface="Calibri"/>
              </a:rPr>
              <a:t>CDC uses Travel Health Notices (THNs) to alert travelers and other audiences to health threats around the world and advise on how to protect themselves.</a:t>
            </a:r>
            <a:endParaRPr lang="en-US" sz="1950">
              <a:latin typeface="Arial"/>
              <a:ea typeface="+mn-lt"/>
              <a:cs typeface="+mn-lt"/>
            </a:endParaRPr>
          </a:p>
          <a:p>
            <a:pPr marL="342900" indent="-342900"/>
            <a:r>
              <a:rPr lang="en-US" sz="1950">
                <a:latin typeface="Arial"/>
                <a:cs typeface="Calibri"/>
              </a:rPr>
              <a:t>As of June 7th, 2021,</a:t>
            </a:r>
            <a:r>
              <a:rPr lang="en-US" sz="1950">
                <a:latin typeface="Arial"/>
                <a:ea typeface="+mn-lt"/>
                <a:cs typeface="+mn-lt"/>
              </a:rPr>
              <a:t> the CDC updated the primary and secondary criteria used to determine Travel Health Notice (THN) levels were updated to better differentiate countries with severe outbreak situations from countries with sustained, but controlled, COVID-19 spread.</a:t>
            </a:r>
            <a:endParaRPr lang="en-US" sz="1950">
              <a:latin typeface="Arial"/>
              <a:cs typeface="Calibri"/>
            </a:endParaRPr>
          </a:p>
          <a:p>
            <a:pPr marL="342900" indent="-342900"/>
            <a:r>
              <a:rPr lang="en-US" sz="1950">
                <a:latin typeface="Arial"/>
                <a:ea typeface="+mn-lt"/>
                <a:cs typeface="+mn-lt"/>
              </a:rPr>
              <a:t>This update gives specific travel advice for vaccinated and unvaccinated people according to the THN level, ensuring THN levels reflect the current global situation and are aligned with guidance for international travel: </a:t>
            </a:r>
            <a:r>
              <a:rPr lang="en-US" sz="1950">
                <a:ea typeface="+mn-lt"/>
                <a:cs typeface="+mn-lt"/>
                <a:hlinkClick r:id="rId7"/>
              </a:rPr>
              <a:t>https://www.cdc.gov/coronavirus/2019-ncov/travelers/how-level-is-determined.html</a:t>
            </a:r>
            <a:r>
              <a:rPr lang="en-US" sz="1950">
                <a:ea typeface="+mn-lt"/>
                <a:cs typeface="+mn-lt"/>
              </a:rPr>
              <a:t> </a:t>
            </a:r>
            <a:endParaRPr lang="en-US" sz="1950">
              <a:latin typeface="Arial"/>
              <a:cs typeface="Calibri"/>
            </a:endParaRPr>
          </a:p>
          <a:p>
            <a:r>
              <a:rPr lang="en-US" sz="1950" u="sng">
                <a:latin typeface="Arial"/>
                <a:cs typeface="Calibri"/>
              </a:rPr>
              <a:t>On June 4th, the CDC </a:t>
            </a:r>
            <a:r>
              <a:rPr lang="en-US" sz="1950" b="1" u="sng">
                <a:latin typeface="Arial"/>
                <a:cs typeface="Calibri"/>
              </a:rPr>
              <a:t>removed </a:t>
            </a:r>
            <a:r>
              <a:rPr lang="en-US" sz="1950" u="sng">
                <a:latin typeface="Arial"/>
                <a:cs typeface="Calibri"/>
              </a:rPr>
              <a:t>the following language</a:t>
            </a:r>
            <a:r>
              <a:rPr lang="en-US" sz="1950">
                <a:latin typeface="Arial"/>
                <a:cs typeface="Calibri"/>
              </a:rPr>
              <a:t> from the latest update of the </a:t>
            </a:r>
            <a:r>
              <a:rPr lang="en-US" sz="1950">
                <a:latin typeface="Arial"/>
                <a:ea typeface="+mn-lt"/>
                <a:cs typeface="+mn-lt"/>
              </a:rPr>
              <a:t>CDC Guidance for Institutions of Higher Education (IHEs):</a:t>
            </a:r>
            <a:endParaRPr lang="en-US" sz="1950">
              <a:latin typeface="Arial"/>
              <a:cs typeface="Calibri"/>
            </a:endParaRPr>
          </a:p>
          <a:p>
            <a:pPr lvl="1"/>
            <a:r>
              <a:rPr lang="en-US" sz="1950" i="1">
                <a:latin typeface="Arial"/>
                <a:cs typeface="Calibri"/>
              </a:rPr>
              <a:t>"The CDC recommends institutes of higher education (IHE) consider postponing or canceling upcoming student foreign exchange programs. In addition, CDC recommends IHE consider asking current program participants to return to their home country"</a:t>
            </a:r>
            <a:endParaRPr lang="en-US" sz="1950" i="1">
              <a:latin typeface="Arial"/>
              <a:ea typeface="+mn-lt"/>
              <a:cs typeface="+mn-lt"/>
            </a:endParaRPr>
          </a:p>
          <a:p>
            <a:pPr marL="342900" indent="-342900"/>
            <a:endParaRPr lang="en-US" sz="2400">
              <a:latin typeface="Calibri"/>
              <a:cs typeface="Calibri"/>
            </a:endParaRPr>
          </a:p>
          <a:p>
            <a:pPr marL="0" indent="0">
              <a:buNone/>
            </a:pPr>
            <a:endParaRPr lang="en-US" sz="2400" b="1">
              <a:latin typeface="Arial"/>
              <a:cs typeface="Calibri"/>
            </a:endParaRPr>
          </a:p>
        </p:txBody>
      </p:sp>
    </p:spTree>
    <p:extLst>
      <p:ext uri="{BB962C8B-B14F-4D97-AF65-F5344CB8AC3E}">
        <p14:creationId xmlns:p14="http://schemas.microsoft.com/office/powerpoint/2010/main" val="3682650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2A40D24892AF498C695C9593E24DC0" ma:contentTypeVersion="4" ma:contentTypeDescription="Create a new document." ma:contentTypeScope="" ma:versionID="89e28ad9fad23f620e2f94c44e3a292c">
  <xsd:schema xmlns:xsd="http://www.w3.org/2001/XMLSchema" xmlns:xs="http://www.w3.org/2001/XMLSchema" xmlns:p="http://schemas.microsoft.com/office/2006/metadata/properties" xmlns:ns2="baf931f2-6fe9-4780-9621-3e5dc3aada1a" targetNamespace="http://schemas.microsoft.com/office/2006/metadata/properties" ma:root="true" ma:fieldsID="7c68d1be8923ad63078c84730037403e" ns2:_="">
    <xsd:import namespace="baf931f2-6fe9-4780-9621-3e5dc3aada1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f931f2-6fe9-4780-9621-3e5dc3aada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252AC7-EF01-466C-9445-B91D74124F93}">
  <ds:schemaRefs>
    <ds:schemaRef ds:uri="http://schemas.microsoft.com/sharepoint/v3/contenttype/forms"/>
  </ds:schemaRefs>
</ds:datastoreItem>
</file>

<file path=customXml/itemProps2.xml><?xml version="1.0" encoding="utf-8"?>
<ds:datastoreItem xmlns:ds="http://schemas.openxmlformats.org/officeDocument/2006/customXml" ds:itemID="{D0186E73-8A12-4366-8B94-3A00B003BDD6}"/>
</file>

<file path=customXml/itemProps3.xml><?xml version="1.0" encoding="utf-8"?>
<ds:datastoreItem xmlns:ds="http://schemas.openxmlformats.org/officeDocument/2006/customXml" ds:itemID="{D5BA427C-CE6D-47DA-8C38-42B6B6BCCCD1}">
  <ds:schemaRefs>
    <ds:schemaRef ds:uri="c03d0886-f798-4664-9daa-73dc2db7adb5"/>
    <ds:schemaRef ds:uri="c3201342-c996-4717-b0c0-d04a98e4283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24</Slides>
  <Notes>0</Notes>
  <HiddenSlides>5</HiddenSlide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Martinez</dc:creator>
  <cp:revision>1</cp:revision>
  <dcterms:created xsi:type="dcterms:W3CDTF">2021-04-19T17:22:32Z</dcterms:created>
  <dcterms:modified xsi:type="dcterms:W3CDTF">2021-06-24T19:55:07Z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0x010100242A40D24892AF498C695C9593E24DC0</vt:lpwstr>
  </property>
</Properties>
</file>