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71" r:id="rId3"/>
    <p:sldId id="274" r:id="rId4"/>
    <p:sldId id="275" r:id="rId5"/>
    <p:sldId id="272" r:id="rId6"/>
    <p:sldId id="276" r:id="rId7"/>
    <p:sldId id="277" r:id="rId8"/>
    <p:sldId id="278" r:id="rId9"/>
    <p:sldId id="273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D1"/>
    <a:srgbClr val="CFC493"/>
    <a:srgbClr val="006747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1"/>
    <p:restoredTop sz="94745"/>
  </p:normalViewPr>
  <p:slideViewPr>
    <p:cSldViewPr snapToGrid="0" snapToObjects="1">
      <p:cViewPr varScale="1">
        <p:scale>
          <a:sx n="138" d="100"/>
          <a:sy n="138" d="100"/>
        </p:scale>
        <p:origin x="192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ucm/web/cms-user-guide/homepage/props-file.asp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sf.edu/ucm/web/cms-user-guide/homepage/props-file.asp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sf.edu/ucm/web/cms-user-guide/homepage/props-file.asp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ucm/web/cms-user-guide/homepage/parameters.aspx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sf.edu/ucm/web/cms-user-guide/homepage/parameters.asp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sf.edu/ucm/web/cms-user-guide/homepage/parameters.asp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sf.edu/ucm/web/cms-user-guide/homepage/parameters.asp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ucm/web/cms-user-guide/homepage/multiedit.asp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CMS Workshops: Props vs. </a:t>
            </a:r>
            <a:r>
              <a:rPr lang="en-US" sz="3200" dirty="0"/>
              <a:t>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15A3-AD07-F048-8B5A-7D44B354D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YOUR HOMEPAGE</a:t>
            </a:r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Properties File (_</a:t>
            </a:r>
            <a:r>
              <a:rPr lang="en-US" dirty="0" err="1">
                <a:hlinkClick r:id="rId2"/>
              </a:rPr>
              <a:t>props.pcf</a:t>
            </a:r>
            <a:r>
              <a:rPr lang="en-US" dirty="0">
                <a:hlinkClick r:id="rId2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r>
              <a:rPr lang="en-US" dirty="0"/>
              <a:t>Basic information of a homepage</a:t>
            </a:r>
          </a:p>
          <a:p>
            <a:pPr lvl="1"/>
            <a:r>
              <a:rPr lang="en-US" dirty="0"/>
              <a:t>Updating the top and bottom of a homepage (header and footer)</a:t>
            </a:r>
          </a:p>
          <a:p>
            <a:r>
              <a:rPr lang="en-US" dirty="0"/>
              <a:t>Simple content updates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Includes:</a:t>
            </a:r>
          </a:p>
          <a:p>
            <a:pPr lvl="1"/>
            <a:r>
              <a:rPr lang="en-US" dirty="0"/>
              <a:t>Title and Metadata (Tags)</a:t>
            </a:r>
          </a:p>
          <a:p>
            <a:pPr lvl="1"/>
            <a:r>
              <a:rPr lang="en-US" dirty="0"/>
              <a:t>Section and Banner (Sub)Titles</a:t>
            </a:r>
          </a:p>
          <a:p>
            <a:pPr lvl="1"/>
            <a:r>
              <a:rPr lang="en-US" dirty="0"/>
              <a:t>Donate Link</a:t>
            </a:r>
          </a:p>
          <a:p>
            <a:pPr lvl="1"/>
            <a:r>
              <a:rPr lang="en-US" dirty="0"/>
              <a:t>Main Navigation</a:t>
            </a:r>
          </a:p>
          <a:p>
            <a:pPr lvl="1"/>
            <a:r>
              <a:rPr lang="en-US" dirty="0"/>
              <a:t>Footer</a:t>
            </a:r>
          </a:p>
          <a:p>
            <a:pPr lvl="1"/>
            <a:r>
              <a:rPr lang="en-US" dirty="0"/>
              <a:t>Social Media (if website was created </a:t>
            </a:r>
            <a:r>
              <a:rPr lang="en-US" i="1" dirty="0"/>
              <a:t>after</a:t>
            </a:r>
            <a:r>
              <a:rPr lang="en-US" dirty="0"/>
              <a:t> </a:t>
            </a:r>
            <a:r>
              <a:rPr lang="en-US" sz="1800" dirty="0"/>
              <a:t>August</a:t>
            </a:r>
            <a:r>
              <a:rPr lang="en-US" dirty="0"/>
              <a:t> 15, 2016)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Properties File (_</a:t>
            </a:r>
            <a:r>
              <a:rPr lang="en-US" dirty="0" err="1">
                <a:hlinkClick r:id="rId2"/>
              </a:rPr>
              <a:t>props.pcf</a:t>
            </a:r>
            <a:r>
              <a:rPr lang="en-US" dirty="0">
                <a:hlinkClick r:id="rId2"/>
              </a:rPr>
              <a:t>)</a:t>
            </a:r>
            <a:endParaRPr lang="en-US" dirty="0"/>
          </a:p>
        </p:txBody>
      </p:sp>
      <p:pic>
        <p:nvPicPr>
          <p:cNvPr id="7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E72B26D7-E726-BB00-F3D4-F7199D13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06" y="1268015"/>
            <a:ext cx="5534987" cy="37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Properties File (_</a:t>
            </a:r>
            <a:r>
              <a:rPr lang="en-US" dirty="0" err="1">
                <a:hlinkClick r:id="rId2"/>
              </a:rPr>
              <a:t>props.pcf</a:t>
            </a:r>
            <a:r>
              <a:rPr lang="en-US" dirty="0">
                <a:hlinkClick r:id="rId2"/>
              </a:rPr>
              <a:t>)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B91BF4-007D-8D50-0B41-C60344B79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6604"/>
            <a:ext cx="7772400" cy="32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Index - 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Sets up look and feel of the homepage</a:t>
            </a:r>
          </a:p>
          <a:p>
            <a:pPr lvl="1"/>
            <a:r>
              <a:rPr lang="en-US" dirty="0"/>
              <a:t>Outlining how the middle (“meat”) of a homepage will be arranged</a:t>
            </a:r>
          </a:p>
          <a:p>
            <a:r>
              <a:rPr lang="en-US" dirty="0"/>
              <a:t>Somewhat involved content updates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Includes:</a:t>
            </a:r>
          </a:p>
          <a:p>
            <a:pPr lvl="1"/>
            <a:r>
              <a:rPr lang="en-US" dirty="0"/>
              <a:t>Title and Metadata</a:t>
            </a:r>
          </a:p>
          <a:p>
            <a:pPr lvl="1"/>
            <a:r>
              <a:rPr lang="en-US" dirty="0"/>
              <a:t>Custom Settings</a:t>
            </a:r>
          </a:p>
          <a:p>
            <a:pPr lvl="2"/>
            <a:r>
              <a:rPr lang="en-US" sz="1800" dirty="0"/>
              <a:t>Feature Area</a:t>
            </a:r>
          </a:p>
          <a:p>
            <a:pPr lvl="2"/>
            <a:r>
              <a:rPr lang="en-US" sz="1800" dirty="0"/>
              <a:t>Horizontal Call to Action</a:t>
            </a:r>
          </a:p>
          <a:p>
            <a:pPr lvl="2"/>
            <a:r>
              <a:rPr lang="en-US" sz="1800" dirty="0"/>
              <a:t>Highlighted Content Section</a:t>
            </a:r>
          </a:p>
          <a:p>
            <a:pPr lvl="2"/>
            <a:r>
              <a:rPr lang="en-US" sz="1800" dirty="0"/>
              <a:t>Widgets</a:t>
            </a:r>
          </a:p>
          <a:p>
            <a:pPr lvl="2"/>
            <a:r>
              <a:rPr lang="en-US" sz="1800" dirty="0"/>
              <a:t>Social Media (if website was created </a:t>
            </a:r>
            <a:r>
              <a:rPr lang="en-US" sz="1800" i="1" dirty="0"/>
              <a:t>before</a:t>
            </a:r>
            <a:r>
              <a:rPr lang="en-US" sz="1800" dirty="0"/>
              <a:t> August 15, 2016)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839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Index - Parameters</a:t>
            </a:r>
            <a:endParaRPr lang="en-US" dirty="0"/>
          </a:p>
        </p:txBody>
      </p:sp>
      <p:pic>
        <p:nvPicPr>
          <p:cNvPr id="7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8A46B445-342A-0C45-8F35-1A3D2FF65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06" y="1268014"/>
            <a:ext cx="5534988" cy="37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Index - Parameters</a:t>
            </a:r>
            <a:endParaRPr lang="en-US"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8EFAD3-5ED6-07A4-B365-98DF35D1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90" y="1268015"/>
            <a:ext cx="6811819" cy="35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Index - Parameters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8A0F1A-DA40-F09E-7E0C-D042A1F67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99300"/>
            <a:ext cx="7772400" cy="24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Index – </a:t>
            </a:r>
            <a:r>
              <a:rPr lang="en-US" dirty="0" err="1">
                <a:hlinkClick r:id="rId2"/>
              </a:rPr>
              <a:t>MultiEdit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6507"/>
          </a:xfrm>
        </p:spPr>
        <p:txBody>
          <a:bodyPr>
            <a:normAutofit/>
          </a:bodyPr>
          <a:lstStyle/>
          <a:p>
            <a:r>
              <a:rPr lang="en-US" dirty="0"/>
              <a:t>Majority of content edits happen in the </a:t>
            </a:r>
            <a:r>
              <a:rPr lang="en-US" dirty="0" err="1"/>
              <a:t>MultiEdit</a:t>
            </a:r>
            <a:endParaRPr lang="en-US" dirty="0"/>
          </a:p>
          <a:p>
            <a:pPr lvl="1"/>
            <a:r>
              <a:rPr lang="en-US" dirty="0"/>
              <a:t>Updating the middle (“meat”) of a homepage</a:t>
            </a:r>
          </a:p>
          <a:p>
            <a:r>
              <a:rPr lang="en-US" dirty="0"/>
              <a:t>Most involved content updates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Includes:</a:t>
            </a:r>
          </a:p>
          <a:p>
            <a:pPr lvl="1"/>
            <a:r>
              <a:rPr lang="en-US" dirty="0"/>
              <a:t>Feature Image/Video</a:t>
            </a:r>
          </a:p>
          <a:p>
            <a:pPr lvl="1"/>
            <a:r>
              <a:rPr lang="en-US" dirty="0"/>
              <a:t>Feature Rotator Settings</a:t>
            </a:r>
          </a:p>
          <a:p>
            <a:pPr lvl="1"/>
            <a:r>
              <a:rPr lang="en-US" dirty="0"/>
              <a:t>Highlighted Content Section</a:t>
            </a:r>
          </a:p>
        </p:txBody>
      </p:sp>
    </p:spTree>
    <p:extLst>
      <p:ext uri="{BB962C8B-B14F-4D97-AF65-F5344CB8AC3E}">
        <p14:creationId xmlns:p14="http://schemas.microsoft.com/office/powerpoint/2010/main" val="372717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3030</TotalTime>
  <Words>191</Words>
  <Application>Microsoft Macintosh PowerPoint</Application>
  <PresentationFormat>On-screen Show (16:9)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CMS Workshops: Props vs. Index</vt:lpstr>
      <vt:lpstr>Properties File (_props.pcf)</vt:lpstr>
      <vt:lpstr>Properties File (_props.pcf)</vt:lpstr>
      <vt:lpstr>Properties File (_props.pcf)</vt:lpstr>
      <vt:lpstr>Index - Parameters</vt:lpstr>
      <vt:lpstr>Index - Parameters</vt:lpstr>
      <vt:lpstr>Index - Parameters</vt:lpstr>
      <vt:lpstr>Index - Parameters</vt:lpstr>
      <vt:lpstr>Index – MultiEdit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Grace Beck</cp:lastModifiedBy>
  <cp:revision>27</cp:revision>
  <dcterms:created xsi:type="dcterms:W3CDTF">2019-11-06T18:18:56Z</dcterms:created>
  <dcterms:modified xsi:type="dcterms:W3CDTF">2023-03-10T14:52:21Z</dcterms:modified>
</cp:coreProperties>
</file>