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48" r:id="rId5"/>
  </p:sldMasterIdLst>
  <p:notesMasterIdLst>
    <p:notesMasterId r:id="rId27"/>
  </p:notesMasterIdLst>
  <p:sldIdLst>
    <p:sldId id="346" r:id="rId6"/>
    <p:sldId id="403" r:id="rId7"/>
    <p:sldId id="397" r:id="rId8"/>
    <p:sldId id="401" r:id="rId9"/>
    <p:sldId id="391" r:id="rId10"/>
    <p:sldId id="422" r:id="rId11"/>
    <p:sldId id="409" r:id="rId12"/>
    <p:sldId id="414" r:id="rId13"/>
    <p:sldId id="387" r:id="rId14"/>
    <p:sldId id="416" r:id="rId15"/>
    <p:sldId id="418" r:id="rId16"/>
    <p:sldId id="407" r:id="rId17"/>
    <p:sldId id="426" r:id="rId18"/>
    <p:sldId id="425" r:id="rId19"/>
    <p:sldId id="400" r:id="rId20"/>
    <p:sldId id="413" r:id="rId21"/>
    <p:sldId id="398" r:id="rId22"/>
    <p:sldId id="408" r:id="rId23"/>
    <p:sldId id="419" r:id="rId24"/>
    <p:sldId id="421" r:id="rId25"/>
    <p:sldId id="333"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448" userDrawn="1">
          <p15:clr>
            <a:srgbClr val="A4A3A4"/>
          </p15:clr>
        </p15:guide>
        <p15:guide id="3" pos="288" userDrawn="1">
          <p15:clr>
            <a:srgbClr val="A4A3A4"/>
          </p15:clr>
        </p15:guide>
        <p15:guide id="4" orient="horz" pos="816" userDrawn="1">
          <p15:clr>
            <a:srgbClr val="A4A3A4"/>
          </p15:clr>
        </p15:guide>
        <p15:guide id="5" orient="horz" pos="1728" userDrawn="1">
          <p15:clr>
            <a:srgbClr val="A4A3A4"/>
          </p15:clr>
        </p15:guide>
        <p15:guide id="6" pos="1536" userDrawn="1">
          <p15:clr>
            <a:srgbClr val="A4A3A4"/>
          </p15:clr>
        </p15:guide>
        <p15:guide id="7" pos="432" userDrawn="1">
          <p15:clr>
            <a:srgbClr val="A4A3A4"/>
          </p15:clr>
        </p15:guide>
        <p15:guide id="8"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ines" initials="RS" lastIdx="6" clrIdx="0">
    <p:extLst>
      <p:ext uri="{19B8F6BF-5375-455C-9EA6-DF929625EA0E}">
        <p15:presenceInfo xmlns:p15="http://schemas.microsoft.com/office/powerpoint/2012/main" userId="S-1-5-21-78261551-996293542-518595180-455454" providerId="AD"/>
      </p:ext>
    </p:extLst>
  </p:cmAuthor>
  <p:cmAuthor id="2" name="Kaitlyn Messineo" initials="KM" lastIdx="0" clrIdx="1">
    <p:extLst>
      <p:ext uri="{19B8F6BF-5375-455C-9EA6-DF929625EA0E}">
        <p15:presenceInfo xmlns:p15="http://schemas.microsoft.com/office/powerpoint/2012/main" userId="Kaitlyn Messineo" providerId="None"/>
      </p:ext>
    </p:extLst>
  </p:cmAuthor>
  <p:cmAuthor id="3" name="Kay Clark" initials="KC" lastIdx="6" clrIdx="2">
    <p:extLst>
      <p:ext uri="{19B8F6BF-5375-455C-9EA6-DF929625EA0E}">
        <p15:presenceInfo xmlns:p15="http://schemas.microsoft.com/office/powerpoint/2012/main" userId="S-1-5-21-78261551-996293542-518595180-5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FC9EB"/>
    <a:srgbClr val="6A94E8"/>
    <a:srgbClr val="84A7EC"/>
    <a:srgbClr val="A3CDEF"/>
    <a:srgbClr val="B8E3E4"/>
    <a:srgbClr val="F1F4F6"/>
    <a:srgbClr val="ADA9CF"/>
    <a:srgbClr val="A8A3CB"/>
    <a:srgbClr val="E7EC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93738" autoAdjust="0"/>
  </p:normalViewPr>
  <p:slideViewPr>
    <p:cSldViewPr snapToGrid="0" snapToObjects="1">
      <p:cViewPr>
        <p:scale>
          <a:sx n="70" d="100"/>
          <a:sy n="70" d="100"/>
        </p:scale>
        <p:origin x="642" y="-240"/>
      </p:cViewPr>
      <p:guideLst>
        <p:guide pos="5448"/>
        <p:guide pos="288"/>
        <p:guide orient="horz" pos="816"/>
        <p:guide orient="horz" pos="1728"/>
        <p:guide pos="1536"/>
        <p:guide pos="432"/>
        <p:guide orient="horz"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7EECA0-27FE-4598-B692-6E38579A44C9}" type="datetimeFigureOut">
              <a:rPr lang="en-US" smtClean="0"/>
              <a:t>11/20/2019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4B71FE-F3B3-48F0-86E9-56D59FBF2DAC}" type="slidenum">
              <a:rPr lang="en-US" smtClean="0"/>
              <a:t>‹#›</a:t>
            </a:fld>
            <a:endParaRPr lang="en-US"/>
          </a:p>
        </p:txBody>
      </p:sp>
    </p:spTree>
    <p:extLst>
      <p:ext uri="{BB962C8B-B14F-4D97-AF65-F5344CB8AC3E}">
        <p14:creationId xmlns:p14="http://schemas.microsoft.com/office/powerpoint/2010/main" val="61389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4</a:t>
            </a:fld>
            <a:endParaRPr lang="en-US"/>
          </a:p>
        </p:txBody>
      </p:sp>
    </p:spTree>
    <p:extLst>
      <p:ext uri="{BB962C8B-B14F-4D97-AF65-F5344CB8AC3E}">
        <p14:creationId xmlns:p14="http://schemas.microsoft.com/office/powerpoint/2010/main" val="285025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6</a:t>
            </a:fld>
            <a:endParaRPr lang="en-US"/>
          </a:p>
        </p:txBody>
      </p:sp>
    </p:spTree>
    <p:extLst>
      <p:ext uri="{BB962C8B-B14F-4D97-AF65-F5344CB8AC3E}">
        <p14:creationId xmlns:p14="http://schemas.microsoft.com/office/powerpoint/2010/main" val="326224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7</a:t>
            </a:fld>
            <a:endParaRPr lang="en-US"/>
          </a:p>
        </p:txBody>
      </p:sp>
    </p:spTree>
    <p:extLst>
      <p:ext uri="{BB962C8B-B14F-4D97-AF65-F5344CB8AC3E}">
        <p14:creationId xmlns:p14="http://schemas.microsoft.com/office/powerpoint/2010/main" val="408409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8</a:t>
            </a:fld>
            <a:endParaRPr lang="en-US"/>
          </a:p>
        </p:txBody>
      </p:sp>
    </p:spTree>
    <p:extLst>
      <p:ext uri="{BB962C8B-B14F-4D97-AF65-F5344CB8AC3E}">
        <p14:creationId xmlns:p14="http://schemas.microsoft.com/office/powerpoint/2010/main" val="459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10</a:t>
            </a:fld>
            <a:endParaRPr lang="en-US"/>
          </a:p>
        </p:txBody>
      </p:sp>
    </p:spTree>
    <p:extLst>
      <p:ext uri="{BB962C8B-B14F-4D97-AF65-F5344CB8AC3E}">
        <p14:creationId xmlns:p14="http://schemas.microsoft.com/office/powerpoint/2010/main" val="23882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C45D8-5960-4449-BB5B-5642890AE7C0}" type="slidenum">
              <a:rPr lang="en-US" smtClean="0"/>
              <a:t>18</a:t>
            </a:fld>
            <a:endParaRPr lang="en-US"/>
          </a:p>
        </p:txBody>
      </p:sp>
    </p:spTree>
    <p:extLst>
      <p:ext uri="{BB962C8B-B14F-4D97-AF65-F5344CB8AC3E}">
        <p14:creationId xmlns:p14="http://schemas.microsoft.com/office/powerpoint/2010/main" val="401482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B71FE-F3B3-48F0-86E9-56D59FBF2DAC}" type="slidenum">
              <a:rPr lang="en-US" smtClean="0"/>
              <a:t>21</a:t>
            </a:fld>
            <a:endParaRPr lang="en-US"/>
          </a:p>
        </p:txBody>
      </p:sp>
    </p:spTree>
    <p:extLst>
      <p:ext uri="{BB962C8B-B14F-4D97-AF65-F5344CB8AC3E}">
        <p14:creationId xmlns:p14="http://schemas.microsoft.com/office/powerpoint/2010/main" val="425595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Image">
    <p:spTree>
      <p:nvGrpSpPr>
        <p:cNvPr id="1" name=""/>
        <p:cNvGrpSpPr/>
        <p:nvPr/>
      </p:nvGrpSpPr>
      <p:grpSpPr>
        <a:xfrm>
          <a:off x="0" y="0"/>
          <a:ext cx="0" cy="0"/>
          <a:chOff x="0" y="0"/>
          <a:chExt cx="0" cy="0"/>
        </a:xfrm>
      </p:grpSpPr>
      <p:cxnSp>
        <p:nvCxnSpPr>
          <p:cNvPr id="4" name="Straight Connector 3"/>
          <p:cNvCxnSpPr/>
          <p:nvPr/>
        </p:nvCxnSpPr>
        <p:spPr>
          <a:xfrm>
            <a:off x="457200" y="5588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685800" y="2432782"/>
            <a:ext cx="7772400" cy="461665"/>
          </a:xfrm>
        </p:spPr>
        <p:txBody>
          <a:bodyPr anchor="b" anchorCtr="0"/>
          <a:lstStyle>
            <a:lvl1pPr>
              <a:defRPr cap="all" baseline="0">
                <a:solidFill>
                  <a:schemeClr val="accent1"/>
                </a:solidFill>
              </a:defRPr>
            </a:lvl1pPr>
          </a:lstStyle>
          <a:p>
            <a:r>
              <a:rPr lang="en-US" dirty="0"/>
              <a:t>CLICK TO EDIT TITLE text</a:t>
            </a:r>
          </a:p>
        </p:txBody>
      </p:sp>
      <p:sp>
        <p:nvSpPr>
          <p:cNvPr id="3" name="Subtitle 2"/>
          <p:cNvSpPr>
            <a:spLocks noGrp="1"/>
          </p:cNvSpPr>
          <p:nvPr>
            <p:ph type="subTitle" idx="1" hasCustomPrompt="1"/>
          </p:nvPr>
        </p:nvSpPr>
        <p:spPr>
          <a:xfrm>
            <a:off x="1371600" y="2901972"/>
            <a:ext cx="6400800" cy="864032"/>
          </a:xfrm>
        </p:spPr>
        <p:txBody>
          <a:bodyPr>
            <a:normAutofit/>
          </a:bodyPr>
          <a:lstStyle>
            <a:lvl1pPr marL="0" indent="0" algn="ctr">
              <a:buNone/>
              <a:defRPr sz="180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 text</a:t>
            </a:r>
          </a:p>
        </p:txBody>
      </p:sp>
      <p:sp>
        <p:nvSpPr>
          <p:cNvPr id="6" name="Slide Number Placeholder 5">
            <a:extLst>
              <a:ext uri="{FF2B5EF4-FFF2-40B4-BE49-F238E27FC236}">
                <a16:creationId xmlns:a16="http://schemas.microsoft.com/office/drawing/2014/main" id="{9760C42E-2B3F-C24D-A8BC-E28890E9D7BD}"/>
              </a:ext>
            </a:extLst>
          </p:cNvPr>
          <p:cNvSpPr>
            <a:spLocks noGrp="1"/>
          </p:cNvSpPr>
          <p:nvPr>
            <p:ph type="sldNum" sz="quarter" idx="4"/>
          </p:nvPr>
        </p:nvSpPr>
        <p:spPr>
          <a:xfrm>
            <a:off x="457200" y="6356352"/>
            <a:ext cx="2133600" cy="365125"/>
          </a:xfrm>
          <a:prstGeom prst="rect">
            <a:avLst/>
          </a:prstGeom>
        </p:spPr>
        <p:txBody>
          <a:bodyPr vert="horz" wrap="square" lIns="0" tIns="0" rIns="0" bIns="0" numCol="1" anchor="ctr" anchorCtr="0" compatLnSpc="1">
            <a:prstTxWarp prst="textNoShape">
              <a:avLst/>
            </a:prstTxWarp>
          </a:bodyPr>
          <a:lstStyle>
            <a:lvl1pPr>
              <a:defRPr sz="600">
                <a:solidFill>
                  <a:schemeClr val="tx2"/>
                </a:solidFill>
              </a:defRPr>
            </a:lvl1pPr>
          </a:lstStyle>
          <a:p>
            <a:fld id="{9C868796-589A-4CEE-AB16-A44FB122AE64}" type="slidenum">
              <a:rPr lang="en-US" altLang="en-US" smtClean="0"/>
              <a:pPr/>
              <a:t>‹#›</a:t>
            </a:fld>
            <a:endParaRPr lang="en-US" altLang="en-US"/>
          </a:p>
        </p:txBody>
      </p:sp>
    </p:spTree>
    <p:extLst>
      <p:ext uri="{BB962C8B-B14F-4D97-AF65-F5344CB8AC3E}">
        <p14:creationId xmlns:p14="http://schemas.microsoft.com/office/powerpoint/2010/main" val="285025599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erior Slide - Chart">
    <p:spTree>
      <p:nvGrpSpPr>
        <p:cNvPr id="1" name=""/>
        <p:cNvGrpSpPr/>
        <p:nvPr/>
      </p:nvGrpSpPr>
      <p:grpSpPr>
        <a:xfrm>
          <a:off x="0" y="0"/>
          <a:ext cx="0" cy="0"/>
          <a:chOff x="0" y="0"/>
          <a:chExt cx="0" cy="0"/>
        </a:xfrm>
      </p:grpSpPr>
      <p:cxnSp>
        <p:nvCxnSpPr>
          <p:cNvPr id="4" name="Straight Connector 3"/>
          <p:cNvCxnSpPr/>
          <p:nvPr/>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457200" y="1825097"/>
            <a:ext cx="8229600" cy="3788303"/>
          </a:xfrm>
        </p:spPr>
        <p:txBody>
          <a:bodyPr rtlCol="0">
            <a:noAutofit/>
          </a:bodyPr>
          <a:lstStyle>
            <a:lvl1pPr marL="0" indent="0">
              <a:buNone/>
              <a:defRPr>
                <a:solidFill>
                  <a:schemeClr val="accent3"/>
                </a:solidFill>
              </a:defRPr>
            </a:lvl1pPr>
          </a:lstStyle>
          <a:p>
            <a:pPr lvl="0"/>
            <a:r>
              <a:rPr lang="en-US" noProof="0"/>
              <a:t>Click icon to add chart</a:t>
            </a:r>
            <a:endParaRPr lang="en-US" noProof="0" dirty="0"/>
          </a:p>
        </p:txBody>
      </p:sp>
      <p:sp>
        <p:nvSpPr>
          <p:cNvPr id="6" name="Slide Number Placeholder 6"/>
          <p:cNvSpPr>
            <a:spLocks noGrp="1"/>
          </p:cNvSpPr>
          <p:nvPr>
            <p:ph type="sldNum" sz="quarter" idx="14"/>
          </p:nvPr>
        </p:nvSpPr>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7" name="Title 1">
            <a:extLst>
              <a:ext uri="{FF2B5EF4-FFF2-40B4-BE49-F238E27FC236}">
                <a16:creationId xmlns:a16="http://schemas.microsoft.com/office/drawing/2014/main" id="{31C8ADF6-6BDF-414E-86FD-D1B249FF867D}"/>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Tree>
    <p:extLst>
      <p:ext uri="{BB962C8B-B14F-4D97-AF65-F5344CB8AC3E}">
        <p14:creationId xmlns:p14="http://schemas.microsoft.com/office/powerpoint/2010/main" val="153261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 Slide - Bio">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3DEEC9F-5531-6741-808E-F14F65BB8CA9}"/>
              </a:ext>
            </a:extLst>
          </p:cNvPr>
          <p:cNvCxnSpPr/>
          <p:nvPr userDrawn="1"/>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D020F08-5536-164B-BE5C-641CBDD3B999}"/>
              </a:ext>
            </a:extLst>
          </p:cNvPr>
          <p:cNvCxnSpPr/>
          <p:nvPr userDrawn="1"/>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Slide Number Placeholder 6">
            <a:extLst>
              <a:ext uri="{FF2B5EF4-FFF2-40B4-BE49-F238E27FC236}">
                <a16:creationId xmlns:a16="http://schemas.microsoft.com/office/drawing/2014/main" id="{59DB830D-F87D-3347-AB85-96A1D5B244B2}"/>
              </a:ext>
            </a:extLst>
          </p:cNvPr>
          <p:cNvSpPr>
            <a:spLocks noGrp="1"/>
          </p:cNvSpPr>
          <p:nvPr>
            <p:ph type="sldNum" sz="quarter" idx="14"/>
          </p:nvPr>
        </p:nvSpPr>
        <p:spPr>
          <a:xfrm>
            <a:off x="457200" y="6356352"/>
            <a:ext cx="2133600" cy="365125"/>
          </a:xfrm>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14" name="Title 1">
            <a:extLst>
              <a:ext uri="{FF2B5EF4-FFF2-40B4-BE49-F238E27FC236}">
                <a16:creationId xmlns:a16="http://schemas.microsoft.com/office/drawing/2014/main" id="{C0E2F789-1DDC-9543-9DEC-0915C53B6FBE}"/>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
        <p:nvSpPr>
          <p:cNvPr id="15" name="Text Placeholder 3">
            <a:extLst>
              <a:ext uri="{FF2B5EF4-FFF2-40B4-BE49-F238E27FC236}">
                <a16:creationId xmlns:a16="http://schemas.microsoft.com/office/drawing/2014/main" id="{78B80802-C216-A845-9A67-602684584CCD}"/>
              </a:ext>
            </a:extLst>
          </p:cNvPr>
          <p:cNvSpPr>
            <a:spLocks noGrp="1"/>
          </p:cNvSpPr>
          <p:nvPr>
            <p:ph type="body" sz="quarter" idx="20" hasCustomPrompt="1"/>
          </p:nvPr>
        </p:nvSpPr>
        <p:spPr>
          <a:xfrm>
            <a:off x="2825095" y="1587014"/>
            <a:ext cx="5858318"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sz="1500" b="1" i="0">
                <a:solidFill>
                  <a:schemeClr val="accent1"/>
                </a:solidFill>
                <a:latin typeface="Arial"/>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6" name="Text Placeholder 3">
            <a:extLst>
              <a:ext uri="{FF2B5EF4-FFF2-40B4-BE49-F238E27FC236}">
                <a16:creationId xmlns:a16="http://schemas.microsoft.com/office/drawing/2014/main" id="{AB8105DB-94E1-7149-AE32-588C440C36A2}"/>
              </a:ext>
            </a:extLst>
          </p:cNvPr>
          <p:cNvSpPr>
            <a:spLocks noGrp="1"/>
          </p:cNvSpPr>
          <p:nvPr>
            <p:ph type="body" sz="quarter" idx="21" hasCustomPrompt="1"/>
          </p:nvPr>
        </p:nvSpPr>
        <p:spPr>
          <a:xfrm>
            <a:off x="2825095" y="2504066"/>
            <a:ext cx="5858318" cy="3349956"/>
          </a:xfrm>
          <a:prstGeom prst="rect">
            <a:avLst/>
          </a:prstGeom>
        </p:spPr>
        <p:txBody>
          <a:bodyPr/>
          <a:lstStyle>
            <a:lvl1pPr marL="0" indent="0">
              <a:lnSpc>
                <a:spcPct val="100000"/>
              </a:lnSpc>
              <a:spcBef>
                <a:spcPts val="0"/>
              </a:spcBef>
              <a:spcAft>
                <a:spcPts val="500"/>
              </a:spcAft>
              <a:buFontTx/>
              <a:buNone/>
              <a:defRPr sz="1050" b="0" i="0">
                <a:solidFill>
                  <a:schemeClr val="accent3"/>
                </a:solidFill>
                <a:latin typeface="Arial"/>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7" name="Text Placeholder 3">
            <a:extLst>
              <a:ext uri="{FF2B5EF4-FFF2-40B4-BE49-F238E27FC236}">
                <a16:creationId xmlns:a16="http://schemas.microsoft.com/office/drawing/2014/main" id="{78D3BBE7-B3D5-F444-AC1D-2C98B8E6E8CE}"/>
              </a:ext>
            </a:extLst>
          </p:cNvPr>
          <p:cNvSpPr>
            <a:spLocks noGrp="1"/>
          </p:cNvSpPr>
          <p:nvPr>
            <p:ph type="body" sz="quarter" idx="24" hasCustomPrompt="1"/>
          </p:nvPr>
        </p:nvSpPr>
        <p:spPr>
          <a:xfrm>
            <a:off x="2825095" y="2050264"/>
            <a:ext cx="5863589"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sz="1350" b="0" i="1">
                <a:solidFill>
                  <a:schemeClr val="accent2"/>
                </a:solidFill>
                <a:latin typeface="Arial"/>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8" name="Picture Placeholder 4">
            <a:extLst>
              <a:ext uri="{FF2B5EF4-FFF2-40B4-BE49-F238E27FC236}">
                <a16:creationId xmlns:a16="http://schemas.microsoft.com/office/drawing/2014/main" id="{97D7FD44-7BF6-2D42-BF06-40FA3BA2D883}"/>
              </a:ext>
            </a:extLst>
          </p:cNvPr>
          <p:cNvSpPr>
            <a:spLocks noGrp="1"/>
          </p:cNvSpPr>
          <p:nvPr>
            <p:ph type="pic" sz="quarter" idx="25"/>
          </p:nvPr>
        </p:nvSpPr>
        <p:spPr>
          <a:xfrm>
            <a:off x="457199" y="1592041"/>
            <a:ext cx="2197947" cy="2716735"/>
          </a:xfrm>
          <a:prstGeom prst="rect">
            <a:avLst/>
          </a:prstGeom>
          <a:solidFill>
            <a:schemeClr val="bg1">
              <a:lumMod val="75000"/>
            </a:schemeClr>
          </a:solidFill>
        </p:spPr>
        <p:txBody>
          <a:bodyPr/>
          <a:lstStyle>
            <a:lvl1pPr marL="0" indent="0">
              <a:buNone/>
              <a:defRPr sz="1200"/>
            </a:lvl1pPr>
          </a:lstStyle>
          <a:p>
            <a:endParaRPr lang="en-US" dirty="0"/>
          </a:p>
        </p:txBody>
      </p:sp>
    </p:spTree>
    <p:extLst>
      <p:ext uri="{BB962C8B-B14F-4D97-AF65-F5344CB8AC3E}">
        <p14:creationId xmlns:p14="http://schemas.microsoft.com/office/powerpoint/2010/main" val="192409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or Slide - Team Bios">
    <p:spTree>
      <p:nvGrpSpPr>
        <p:cNvPr id="1" name=""/>
        <p:cNvGrpSpPr/>
        <p:nvPr/>
      </p:nvGrpSpPr>
      <p:grpSpPr>
        <a:xfrm>
          <a:off x="0" y="0"/>
          <a:ext cx="0" cy="0"/>
          <a:chOff x="0" y="0"/>
          <a:chExt cx="0" cy="0"/>
        </a:xfrm>
      </p:grpSpPr>
      <p:cxnSp>
        <p:nvCxnSpPr>
          <p:cNvPr id="4" name="Straight Connector 3"/>
          <p:cNvCxnSpPr/>
          <p:nvPr/>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a:spLocks noGrp="1"/>
          </p:cNvSpPr>
          <p:nvPr>
            <p:ph type="sldNum" sz="quarter" idx="14"/>
          </p:nvPr>
        </p:nvSpPr>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7" name="Title 1">
            <a:extLst>
              <a:ext uri="{FF2B5EF4-FFF2-40B4-BE49-F238E27FC236}">
                <a16:creationId xmlns:a16="http://schemas.microsoft.com/office/drawing/2014/main" id="{48DBE857-42FE-AB4F-8A06-7E6E8E2CBB7A}"/>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
        <p:nvSpPr>
          <p:cNvPr id="13" name="Text Placeholder 3">
            <a:extLst>
              <a:ext uri="{FF2B5EF4-FFF2-40B4-BE49-F238E27FC236}">
                <a16:creationId xmlns:a16="http://schemas.microsoft.com/office/drawing/2014/main" id="{E38105AF-C24B-9E48-9437-E11CBB0CC8C6}"/>
              </a:ext>
            </a:extLst>
          </p:cNvPr>
          <p:cNvSpPr>
            <a:spLocks noGrp="1"/>
          </p:cNvSpPr>
          <p:nvPr>
            <p:ph type="body" sz="quarter" idx="20" hasCustomPrompt="1"/>
          </p:nvPr>
        </p:nvSpPr>
        <p:spPr>
          <a:xfrm>
            <a:off x="1754909" y="1282602"/>
            <a:ext cx="6893790"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sz="1500" b="1" i="0" cap="none" baseline="0">
                <a:solidFill>
                  <a:schemeClr val="accent1"/>
                </a:solidFill>
                <a:latin typeface="Arial"/>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4" name="Text Placeholder 3">
            <a:extLst>
              <a:ext uri="{FF2B5EF4-FFF2-40B4-BE49-F238E27FC236}">
                <a16:creationId xmlns:a16="http://schemas.microsoft.com/office/drawing/2014/main" id="{1CBBB6A3-5874-C44A-8C70-B4A255C43276}"/>
              </a:ext>
            </a:extLst>
          </p:cNvPr>
          <p:cNvSpPr>
            <a:spLocks noGrp="1"/>
          </p:cNvSpPr>
          <p:nvPr>
            <p:ph type="body" sz="quarter" idx="21" hasCustomPrompt="1"/>
          </p:nvPr>
        </p:nvSpPr>
        <p:spPr>
          <a:xfrm>
            <a:off x="1754909" y="2199655"/>
            <a:ext cx="6893790" cy="1243888"/>
          </a:xfrm>
          <a:prstGeom prst="rect">
            <a:avLst/>
          </a:prstGeom>
        </p:spPr>
        <p:txBody>
          <a:bodyPr/>
          <a:lstStyle>
            <a:lvl1pPr marL="0" indent="0">
              <a:lnSpc>
                <a:spcPct val="100000"/>
              </a:lnSpc>
              <a:spcBef>
                <a:spcPts val="0"/>
              </a:spcBef>
              <a:spcAft>
                <a:spcPts val="500"/>
              </a:spcAft>
              <a:buFontTx/>
              <a:buNone/>
              <a:defRPr sz="1050" b="0" i="0">
                <a:latin typeface="Arial"/>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6" name="Text Placeholder 3">
            <a:extLst>
              <a:ext uri="{FF2B5EF4-FFF2-40B4-BE49-F238E27FC236}">
                <a16:creationId xmlns:a16="http://schemas.microsoft.com/office/drawing/2014/main" id="{BD5DA044-FECB-A543-BDB3-334560C3D614}"/>
              </a:ext>
            </a:extLst>
          </p:cNvPr>
          <p:cNvSpPr>
            <a:spLocks noGrp="1"/>
          </p:cNvSpPr>
          <p:nvPr>
            <p:ph type="body" sz="quarter" idx="24" hasCustomPrompt="1"/>
          </p:nvPr>
        </p:nvSpPr>
        <p:spPr>
          <a:xfrm>
            <a:off x="1754909" y="1745852"/>
            <a:ext cx="6899993"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sz="1350" b="0" i="1">
                <a:solidFill>
                  <a:schemeClr val="accent2"/>
                </a:solidFill>
                <a:latin typeface="Arial"/>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7" name="Text Placeholder 3">
            <a:extLst>
              <a:ext uri="{FF2B5EF4-FFF2-40B4-BE49-F238E27FC236}">
                <a16:creationId xmlns:a16="http://schemas.microsoft.com/office/drawing/2014/main" id="{20F5359E-4D76-924B-9858-B6A9DA148B6A}"/>
              </a:ext>
            </a:extLst>
          </p:cNvPr>
          <p:cNvSpPr>
            <a:spLocks noGrp="1"/>
          </p:cNvSpPr>
          <p:nvPr>
            <p:ph type="body" sz="quarter" idx="25" hasCustomPrompt="1"/>
          </p:nvPr>
        </p:nvSpPr>
        <p:spPr>
          <a:xfrm>
            <a:off x="1754909" y="3785631"/>
            <a:ext cx="6893790"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lang="en-US" sz="1500" b="1" i="0" kern="1200" cap="none" baseline="0" dirty="0">
                <a:solidFill>
                  <a:schemeClr val="accent1"/>
                </a:solidFill>
                <a:latin typeface="Arial"/>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marL="0" marR="0" lvl="0" indent="0" algn="l" defTabSz="457200" rtl="0" eaLnBrk="0" fontAlgn="base" latinLnBrk="0" hangingPunct="0">
              <a:lnSpc>
                <a:spcPct val="100000"/>
              </a:lnSpc>
              <a:spcBef>
                <a:spcPct val="20000"/>
              </a:spcBef>
              <a:spcAft>
                <a:spcPct val="0"/>
              </a:spcAft>
              <a:buClrTx/>
              <a:buSzPct val="40000"/>
              <a:buFontTx/>
              <a:buNone/>
              <a:tabLst/>
            </a:pPr>
            <a:r>
              <a:rPr lang="en-US" dirty="0"/>
              <a:t>FIRSTNAME LASTNAME, DES</a:t>
            </a:r>
          </a:p>
        </p:txBody>
      </p:sp>
      <p:sp>
        <p:nvSpPr>
          <p:cNvPr id="18" name="Text Placeholder 3">
            <a:extLst>
              <a:ext uri="{FF2B5EF4-FFF2-40B4-BE49-F238E27FC236}">
                <a16:creationId xmlns:a16="http://schemas.microsoft.com/office/drawing/2014/main" id="{E68E7665-42B1-1A46-8A85-0450CFBD33E2}"/>
              </a:ext>
            </a:extLst>
          </p:cNvPr>
          <p:cNvSpPr>
            <a:spLocks noGrp="1"/>
          </p:cNvSpPr>
          <p:nvPr>
            <p:ph type="body" sz="quarter" idx="26" hasCustomPrompt="1"/>
          </p:nvPr>
        </p:nvSpPr>
        <p:spPr>
          <a:xfrm>
            <a:off x="1754909" y="4702684"/>
            <a:ext cx="6893790" cy="1207179"/>
          </a:xfrm>
          <a:prstGeom prst="rect">
            <a:avLst/>
          </a:prstGeom>
        </p:spPr>
        <p:txBody>
          <a:bodyPr/>
          <a:lstStyle>
            <a:lvl1pPr marL="0" indent="0" algn="l" defTabSz="342900" rtl="0" eaLnBrk="1" fontAlgn="base" hangingPunct="1">
              <a:lnSpc>
                <a:spcPct val="100000"/>
              </a:lnSpc>
              <a:spcBef>
                <a:spcPts val="0"/>
              </a:spcBef>
              <a:spcAft>
                <a:spcPts val="500"/>
              </a:spcAft>
              <a:buSzPct val="40000"/>
              <a:buFontTx/>
              <a:buNone/>
              <a:defRPr lang="en-US" sz="1050" b="0" i="0" kern="1200" dirty="0">
                <a:solidFill>
                  <a:schemeClr val="accent3"/>
                </a:solidFill>
                <a:latin typeface="Arial"/>
                <a:ea typeface="ＭＳ Ｐゴシック" charset="-128"/>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 </a:t>
            </a:r>
            <a:endParaRPr lang="en-US" sz="1200" dirty="0"/>
          </a:p>
        </p:txBody>
      </p:sp>
      <p:sp>
        <p:nvSpPr>
          <p:cNvPr id="20" name="Text Placeholder 3">
            <a:extLst>
              <a:ext uri="{FF2B5EF4-FFF2-40B4-BE49-F238E27FC236}">
                <a16:creationId xmlns:a16="http://schemas.microsoft.com/office/drawing/2014/main" id="{7059B324-628C-D94A-8C1B-586F05A531DE}"/>
              </a:ext>
            </a:extLst>
          </p:cNvPr>
          <p:cNvSpPr>
            <a:spLocks noGrp="1"/>
          </p:cNvSpPr>
          <p:nvPr>
            <p:ph type="body" sz="quarter" idx="28" hasCustomPrompt="1"/>
          </p:nvPr>
        </p:nvSpPr>
        <p:spPr>
          <a:xfrm>
            <a:off x="1754909" y="4248882"/>
            <a:ext cx="6899993" cy="391581"/>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Pct val="40000"/>
              <a:buFontTx/>
              <a:buNone/>
              <a:tabLst/>
              <a:defRPr lang="en-US" sz="1350" b="0" i="1" kern="1200" dirty="0">
                <a:solidFill>
                  <a:schemeClr val="accent2"/>
                </a:solidFill>
                <a:latin typeface="Arial"/>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marL="0" marR="0" lvl="0" indent="0" algn="l" defTabSz="457200" rtl="0" eaLnBrk="0" fontAlgn="base" latinLnBrk="0" hangingPunct="0">
              <a:lnSpc>
                <a:spcPct val="100000"/>
              </a:lnSpc>
              <a:spcBef>
                <a:spcPct val="20000"/>
              </a:spcBef>
              <a:spcAft>
                <a:spcPct val="0"/>
              </a:spcAft>
              <a:buClrTx/>
              <a:buSzPct val="40000"/>
              <a:buFontTx/>
              <a:buNone/>
              <a:tabLst/>
            </a:pPr>
            <a:r>
              <a:rPr lang="en-US" dirty="0"/>
              <a:t>Approved Title</a:t>
            </a:r>
          </a:p>
        </p:txBody>
      </p:sp>
      <p:sp>
        <p:nvSpPr>
          <p:cNvPr id="21" name="Picture Placeholder 4">
            <a:extLst>
              <a:ext uri="{FF2B5EF4-FFF2-40B4-BE49-F238E27FC236}">
                <a16:creationId xmlns:a16="http://schemas.microsoft.com/office/drawing/2014/main" id="{D8BD6BC1-26D9-E04E-97B3-A170283473E3}"/>
              </a:ext>
            </a:extLst>
          </p:cNvPr>
          <p:cNvSpPr>
            <a:spLocks noGrp="1"/>
          </p:cNvSpPr>
          <p:nvPr>
            <p:ph type="pic" sz="quarter" idx="29"/>
          </p:nvPr>
        </p:nvSpPr>
        <p:spPr>
          <a:xfrm>
            <a:off x="457200" y="1287241"/>
            <a:ext cx="1136650" cy="1404937"/>
          </a:xfrm>
          <a:prstGeom prst="rect">
            <a:avLst/>
          </a:prstGeom>
          <a:solidFill>
            <a:schemeClr val="bg1">
              <a:lumMod val="75000"/>
            </a:schemeClr>
          </a:solidFill>
        </p:spPr>
        <p:txBody>
          <a:bodyPr/>
          <a:lstStyle>
            <a:lvl1pPr marL="0" indent="0">
              <a:buNone/>
              <a:defRPr sz="1200"/>
            </a:lvl1pPr>
          </a:lstStyle>
          <a:p>
            <a:endParaRPr lang="en-US" dirty="0"/>
          </a:p>
        </p:txBody>
      </p:sp>
      <p:sp>
        <p:nvSpPr>
          <p:cNvPr id="22" name="Picture Placeholder 4">
            <a:extLst>
              <a:ext uri="{FF2B5EF4-FFF2-40B4-BE49-F238E27FC236}">
                <a16:creationId xmlns:a16="http://schemas.microsoft.com/office/drawing/2014/main" id="{C416EED9-BF31-474B-A66F-38F8467F3706}"/>
              </a:ext>
            </a:extLst>
          </p:cNvPr>
          <p:cNvSpPr>
            <a:spLocks noGrp="1"/>
          </p:cNvSpPr>
          <p:nvPr>
            <p:ph type="pic" sz="quarter" idx="30"/>
          </p:nvPr>
        </p:nvSpPr>
        <p:spPr>
          <a:xfrm>
            <a:off x="457200" y="3781059"/>
            <a:ext cx="1136650" cy="1404937"/>
          </a:xfrm>
          <a:prstGeom prst="rect">
            <a:avLst/>
          </a:prstGeom>
          <a:solidFill>
            <a:schemeClr val="bg1">
              <a:lumMod val="75000"/>
            </a:schemeClr>
          </a:solidFill>
        </p:spPr>
        <p:txBody>
          <a:bodyPr/>
          <a:lstStyle>
            <a:lvl1pPr marL="0" indent="0">
              <a:buNone/>
              <a:defRPr sz="1200"/>
            </a:lvl1pPr>
          </a:lstStyle>
          <a:p>
            <a:endParaRPr lang="en-US" dirty="0"/>
          </a:p>
        </p:txBody>
      </p:sp>
    </p:spTree>
    <p:extLst>
      <p:ext uri="{BB962C8B-B14F-4D97-AF65-F5344CB8AC3E}">
        <p14:creationId xmlns:p14="http://schemas.microsoft.com/office/powerpoint/2010/main" val="71924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erior Slid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80A826-4060-6D41-A240-9230CE644F8C}"/>
              </a:ext>
            </a:extLst>
          </p:cNvPr>
          <p:cNvSpPr>
            <a:spLocks noGrp="1"/>
          </p:cNvSpPr>
          <p:nvPr>
            <p:ph type="sldNum" sz="quarter" idx="10"/>
          </p:nvPr>
        </p:nvSpPr>
        <p:spPr/>
        <p:txBody>
          <a:bodyPr/>
          <a:lstStyle/>
          <a:p>
            <a:fld id="{9C868796-589A-4CEE-AB16-A44FB122AE64}" type="slidenum">
              <a:rPr lang="en-US" altLang="en-US" smtClean="0"/>
              <a:pPr/>
              <a:t>‹#›</a:t>
            </a:fld>
            <a:endParaRPr lang="en-US" altLang="en-US"/>
          </a:p>
        </p:txBody>
      </p:sp>
    </p:spTree>
    <p:extLst>
      <p:ext uri="{BB962C8B-B14F-4D97-AF65-F5344CB8AC3E}">
        <p14:creationId xmlns:p14="http://schemas.microsoft.com/office/powerpoint/2010/main" val="3497519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7B766E-B6DE-474F-8D43-C4ECA7DCB606}"/>
              </a:ext>
            </a:extLst>
          </p:cNvPr>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63B3A6F5-C2A1-C248-95E7-25C57A84FE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6120" y="3313157"/>
            <a:ext cx="2651760" cy="229971"/>
          </a:xfrm>
          <a:prstGeom prst="rect">
            <a:avLst/>
          </a:prstGeom>
        </p:spPr>
      </p:pic>
    </p:spTree>
    <p:extLst>
      <p:ext uri="{BB962C8B-B14F-4D97-AF65-F5344CB8AC3E}">
        <p14:creationId xmlns:p14="http://schemas.microsoft.com/office/powerpoint/2010/main" val="159769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Subject w/Navigation">
    <p:spTree>
      <p:nvGrpSpPr>
        <p:cNvPr id="1" name=""/>
        <p:cNvGrpSpPr/>
        <p:nvPr/>
      </p:nvGrpSpPr>
      <p:grpSpPr>
        <a:xfrm>
          <a:off x="0" y="0"/>
          <a:ext cx="0" cy="0"/>
          <a:chOff x="0" y="0"/>
          <a:chExt cx="0" cy="0"/>
        </a:xfrm>
      </p:grpSpPr>
      <p:cxnSp>
        <p:nvCxnSpPr>
          <p:cNvPr id="5" name="Straight Connector 4"/>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3"/>
          </p:nvPr>
        </p:nvSpPr>
        <p:spPr>
          <a:xfrm>
            <a:off x="476250" y="1107428"/>
            <a:ext cx="8210550" cy="442913"/>
          </a:xfrm>
        </p:spPr>
        <p:txBody>
          <a:bodyPr anchor="ctr"/>
          <a:lstStyle>
            <a:lvl1pPr algn="ctr">
              <a:defRPr sz="1800" b="1" baseline="0">
                <a:solidFill>
                  <a:schemeClr val="accent1"/>
                </a:solidFill>
              </a:defRPr>
            </a:lvl1pPr>
            <a:lvl2pPr>
              <a:buNone/>
              <a:defRPr/>
            </a:lvl2pPr>
          </a:lstStyle>
          <a:p>
            <a:pPr lvl="0"/>
            <a:r>
              <a:rPr lang="en-US" dirty="0" smtClean="0"/>
              <a:t>Click to edit Master text styles</a:t>
            </a:r>
          </a:p>
        </p:txBody>
      </p:sp>
      <p:sp>
        <p:nvSpPr>
          <p:cNvPr id="10" name="Title 1"/>
          <p:cNvSpPr>
            <a:spLocks noGrp="1"/>
          </p:cNvSpPr>
          <p:nvPr>
            <p:ph type="title"/>
          </p:nvPr>
        </p:nvSpPr>
        <p:spPr>
          <a:xfrm>
            <a:off x="457200" y="360788"/>
            <a:ext cx="8229600" cy="532274"/>
          </a:xfrm>
        </p:spPr>
        <p:txBody>
          <a:bodyPr>
            <a:noAutofit/>
          </a:bodyPr>
          <a:lstStyle>
            <a:lvl1pPr>
              <a:defRPr sz="2400" cap="all">
                <a:solidFill>
                  <a:srgbClr val="002D62"/>
                </a:solidFill>
              </a:defRPr>
            </a:lvl1pPr>
          </a:lstStyle>
          <a:p>
            <a:r>
              <a:rPr lang="en-US" smtClean="0"/>
              <a:t>Click to edit Master title style</a:t>
            </a:r>
            <a:endParaRPr lang="en-US" dirty="0"/>
          </a:p>
        </p:txBody>
      </p:sp>
      <p:sp>
        <p:nvSpPr>
          <p:cNvPr id="6" name="Slide Number Placeholder 2"/>
          <p:cNvSpPr>
            <a:spLocks noGrp="1"/>
          </p:cNvSpPr>
          <p:nvPr>
            <p:ph type="sldNum" sz="quarter" idx="15"/>
          </p:nvPr>
        </p:nvSpPr>
        <p:spPr/>
        <p:txBody>
          <a:bodyPr/>
          <a:lstStyle>
            <a:lvl1pPr>
              <a:defRPr/>
            </a:lvl1pPr>
          </a:lstStyle>
          <a:p>
            <a:fld id="{B4A5A2C2-F2FA-44C3-8A4F-C5C4C83E632B}" type="slidenum">
              <a:rPr lang="en-US" altLang="en-US"/>
              <a:pPr/>
              <a:t>‹#›</a:t>
            </a:fld>
            <a:endParaRPr lang="en-US" altLang="en-US"/>
          </a:p>
        </p:txBody>
      </p:sp>
      <p:sp>
        <p:nvSpPr>
          <p:cNvPr id="7" name="Text Placeholder 11"/>
          <p:cNvSpPr>
            <a:spLocks noGrp="1"/>
          </p:cNvSpPr>
          <p:nvPr>
            <p:ph type="body" sz="quarter" idx="14"/>
          </p:nvPr>
        </p:nvSpPr>
        <p:spPr>
          <a:xfrm>
            <a:off x="463424" y="1703680"/>
            <a:ext cx="8226093" cy="4405019"/>
          </a:xfrm>
        </p:spPr>
        <p:txBody>
          <a:bodyPr/>
          <a:lstStyle>
            <a:lvl1pPr marL="0" indent="0" algn="l">
              <a:spcBef>
                <a:spcPts val="1200"/>
              </a:spcBef>
              <a:spcAft>
                <a:spcPts val="600"/>
              </a:spcAft>
              <a:defRPr sz="2000" b="1" baseline="0"/>
            </a:lvl1pPr>
            <a:lvl2pPr marL="342900" indent="-342900">
              <a:spcBef>
                <a:spcPts val="0"/>
              </a:spcBef>
              <a:spcAft>
                <a:spcPts val="600"/>
              </a:spcAft>
              <a:buSzPct val="100000"/>
              <a:buFont typeface="Arial" panose="020B0604020202020204" pitchFamily="34" charset="0"/>
              <a:buChar char="•"/>
              <a:defRPr sz="2000"/>
            </a:lvl2pPr>
            <a:lvl3pPr marL="509588" indent="-115888">
              <a:spcBef>
                <a:spcPts val="0"/>
              </a:spcBef>
              <a:spcAft>
                <a:spcPts val="600"/>
              </a:spcAft>
              <a:buSzPct val="100000"/>
              <a:buFont typeface="Arial" panose="020B0604020202020204" pitchFamily="34" charset="0"/>
              <a:buChar char="•"/>
              <a:defRPr sz="1600"/>
            </a:lvl3pPr>
            <a:lvl4pPr marL="911225" indent="-111125">
              <a:spcBef>
                <a:spcPts val="0"/>
              </a:spcBef>
              <a:spcAft>
                <a:spcPts val="600"/>
              </a:spcAft>
              <a:buSzPct val="100000"/>
              <a:buFont typeface="Arial" panose="020B0604020202020204" pitchFamily="34" charset="0"/>
              <a:buChar char="•"/>
              <a:defRPr sz="1400"/>
            </a:lvl4pPr>
            <a:lvl5pPr marL="1312863" indent="-111125">
              <a:spcBef>
                <a:spcPts val="0"/>
              </a:spcBef>
              <a:buSzPct val="50000"/>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p:txBody>
      </p:sp>
      <p:cxnSp>
        <p:nvCxnSpPr>
          <p:cNvPr id="8" name="Straight Connector 7"/>
          <p:cNvCxnSpPr/>
          <p:nvPr userDrawn="1"/>
        </p:nvCxnSpPr>
        <p:spPr>
          <a:xfrm>
            <a:off x="476250" y="289497"/>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611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EE7D51-2515-48F9-A828-8571B23A7B7D}" type="datetime1">
              <a:rPr lang="en-US" smtClean="0"/>
              <a:t>11/20/2019</a:t>
            </a:fld>
            <a:endParaRPr lang="en-US"/>
          </a:p>
        </p:txBody>
      </p:sp>
      <p:sp>
        <p:nvSpPr>
          <p:cNvPr id="6" name="Holder 6"/>
          <p:cNvSpPr>
            <a:spLocks noGrp="1"/>
          </p:cNvSpPr>
          <p:nvPr>
            <p:ph type="sldNum" sz="quarter" idx="7"/>
          </p:nvPr>
        </p:nvSpPr>
        <p:spPr/>
        <p:txBody>
          <a:bodyPr lIns="0" tIns="0" rIns="0" bIns="0"/>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1293677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29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57CE98-CE9B-460B-AAEE-648A8CD05AE3}" type="datetime1">
              <a:rPr lang="en-US" smtClean="0"/>
              <a:t>11/20/2019</a:t>
            </a:fld>
            <a:endParaRPr lang="en-US"/>
          </a:p>
        </p:txBody>
      </p:sp>
      <p:sp>
        <p:nvSpPr>
          <p:cNvPr id="6" name="Holder 6"/>
          <p:cNvSpPr>
            <a:spLocks noGrp="1"/>
          </p:cNvSpPr>
          <p:nvPr>
            <p:ph type="sldNum" sz="quarter" idx="7"/>
          </p:nvPr>
        </p:nvSpPr>
        <p:spPr/>
        <p:txBody>
          <a:bodyPr lIns="0" tIns="0" rIns="0" bIns="0"/>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250115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294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5E9364-7D8F-4AF8-A83B-F1EB52F2212F}" type="datetime1">
              <a:rPr lang="en-US" smtClean="0"/>
              <a:t>11/20/2019</a:t>
            </a:fld>
            <a:endParaRPr lang="en-US"/>
          </a:p>
        </p:txBody>
      </p:sp>
      <p:sp>
        <p:nvSpPr>
          <p:cNvPr id="7" name="Holder 7"/>
          <p:cNvSpPr>
            <a:spLocks noGrp="1"/>
          </p:cNvSpPr>
          <p:nvPr>
            <p:ph type="sldNum" sz="quarter" idx="7"/>
          </p:nvPr>
        </p:nvSpPr>
        <p:spPr/>
        <p:txBody>
          <a:bodyPr lIns="0" tIns="0" rIns="0" bIns="0"/>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131291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29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C4BC2A7-E034-4D27-8239-F72CA8929098}" type="datetime1">
              <a:rPr lang="en-US" smtClean="0"/>
              <a:t>11/20/2019</a:t>
            </a:fld>
            <a:endParaRPr lang="en-US"/>
          </a:p>
        </p:txBody>
      </p:sp>
      <p:sp>
        <p:nvSpPr>
          <p:cNvPr id="5" name="Holder 5"/>
          <p:cNvSpPr>
            <a:spLocks noGrp="1"/>
          </p:cNvSpPr>
          <p:nvPr>
            <p:ph type="sldNum" sz="quarter" idx="7"/>
          </p:nvPr>
        </p:nvSpPr>
        <p:spPr/>
        <p:txBody>
          <a:bodyPr lIns="0" tIns="0" rIns="0" bIns="0"/>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214769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With Content">
    <p:spTree>
      <p:nvGrpSpPr>
        <p:cNvPr id="1" name=""/>
        <p:cNvGrpSpPr/>
        <p:nvPr/>
      </p:nvGrpSpPr>
      <p:grpSpPr>
        <a:xfrm>
          <a:off x="0" y="0"/>
          <a:ext cx="0" cy="0"/>
          <a:chOff x="0" y="0"/>
          <a:chExt cx="0" cy="0"/>
        </a:xfrm>
      </p:grpSpPr>
      <p:cxnSp>
        <p:nvCxnSpPr>
          <p:cNvPr id="4" name="Straight Connector 3"/>
          <p:cNvCxnSpPr/>
          <p:nvPr/>
        </p:nvCxnSpPr>
        <p:spPr>
          <a:xfrm>
            <a:off x="457200" y="5588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6"/>
            <a:ext cx="8229600" cy="3177821"/>
          </a:xfrm>
        </p:spPr>
        <p:txBody>
          <a:bodyPr>
            <a:normAutofit/>
          </a:bodyPr>
          <a:lstStyle>
            <a:lvl1pPr algn="ctr">
              <a:buFontTx/>
              <a:buNone/>
              <a:defRPr sz="1500">
                <a:solidFill>
                  <a:schemeClr val="accent3"/>
                </a:solidFill>
              </a:defRPr>
            </a:lvl1pPr>
            <a:lvl2pPr algn="ctr">
              <a:defRPr sz="1350"/>
            </a:lvl2pPr>
            <a:lvl3pPr algn="ctr">
              <a:defRPr sz="1350"/>
            </a:lvl3pPr>
            <a:lvl4pPr algn="ctr">
              <a:defRPr sz="1350"/>
            </a:lvl4pPr>
            <a:lvl5pPr algn="ctr">
              <a:defRPr sz="1350"/>
            </a:lvl5pPr>
          </a:lstStyle>
          <a:p>
            <a:pPr lvl="0"/>
            <a:r>
              <a:rPr lang="en-US"/>
              <a:t>Edit Master text styles</a:t>
            </a:r>
          </a:p>
        </p:txBody>
      </p:sp>
      <p:sp>
        <p:nvSpPr>
          <p:cNvPr id="5" name="Slide Number Placeholder 5"/>
          <p:cNvSpPr>
            <a:spLocks noGrp="1"/>
          </p:cNvSpPr>
          <p:nvPr>
            <p:ph type="sldNum" sz="quarter" idx="10"/>
          </p:nvPr>
        </p:nvSpPr>
        <p:spPr/>
        <p:txBody>
          <a:bodyPr/>
          <a:lstStyle>
            <a:lvl1pPr>
              <a:defRPr>
                <a:solidFill>
                  <a:schemeClr val="tx2"/>
                </a:solidFill>
              </a:defRPr>
            </a:lvl1pPr>
          </a:lstStyle>
          <a:p>
            <a:fld id="{1AFA8E58-41DB-453A-BF05-3E5B2A4708C4}" type="slidenum">
              <a:rPr lang="en-US" altLang="en-US" smtClean="0"/>
              <a:pPr/>
              <a:t>‹#›</a:t>
            </a:fld>
            <a:endParaRPr lang="en-US" altLang="en-US"/>
          </a:p>
        </p:txBody>
      </p:sp>
      <p:sp>
        <p:nvSpPr>
          <p:cNvPr id="10" name="Title 1">
            <a:extLst>
              <a:ext uri="{FF2B5EF4-FFF2-40B4-BE49-F238E27FC236}">
                <a16:creationId xmlns:a16="http://schemas.microsoft.com/office/drawing/2014/main" id="{39586B70-22FB-434C-852F-F8AD5B24904B}"/>
              </a:ext>
            </a:extLst>
          </p:cNvPr>
          <p:cNvSpPr>
            <a:spLocks noGrp="1"/>
          </p:cNvSpPr>
          <p:nvPr>
            <p:ph type="ctrTitle" hasCustomPrompt="1"/>
          </p:nvPr>
        </p:nvSpPr>
        <p:spPr>
          <a:xfrm>
            <a:off x="685800" y="1560853"/>
            <a:ext cx="7772400" cy="461665"/>
          </a:xfrm>
        </p:spPr>
        <p:txBody>
          <a:bodyPr anchor="b" anchorCtr="0"/>
          <a:lstStyle>
            <a:lvl1pPr>
              <a:defRPr cap="all" baseline="0">
                <a:solidFill>
                  <a:schemeClr val="accent1"/>
                </a:solidFill>
              </a:defRPr>
            </a:lvl1pPr>
          </a:lstStyle>
          <a:p>
            <a:r>
              <a:rPr lang="en-US" dirty="0"/>
              <a:t>CLICK TO EDIT TITLE text</a:t>
            </a:r>
          </a:p>
        </p:txBody>
      </p:sp>
      <p:sp>
        <p:nvSpPr>
          <p:cNvPr id="11" name="Subtitle 2">
            <a:extLst>
              <a:ext uri="{FF2B5EF4-FFF2-40B4-BE49-F238E27FC236}">
                <a16:creationId xmlns:a16="http://schemas.microsoft.com/office/drawing/2014/main" id="{7A3DFE06-92B1-AB46-8A53-A041558F3529}"/>
              </a:ext>
            </a:extLst>
          </p:cNvPr>
          <p:cNvSpPr>
            <a:spLocks noGrp="1"/>
          </p:cNvSpPr>
          <p:nvPr>
            <p:ph type="subTitle" idx="11" hasCustomPrompt="1"/>
          </p:nvPr>
        </p:nvSpPr>
        <p:spPr>
          <a:xfrm>
            <a:off x="1371600" y="2030043"/>
            <a:ext cx="6400800" cy="856133"/>
          </a:xfrm>
        </p:spPr>
        <p:txBody>
          <a:bodyPr>
            <a:normAutofit/>
          </a:bodyPr>
          <a:lstStyle>
            <a:lvl1pPr marL="0" indent="0" algn="ctr">
              <a:buNone/>
              <a:defRPr sz="180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subtitle text</a:t>
            </a:r>
          </a:p>
        </p:txBody>
      </p:sp>
    </p:spTree>
    <p:extLst>
      <p:ext uri="{BB962C8B-B14F-4D97-AF65-F5344CB8AC3E}">
        <p14:creationId xmlns:p14="http://schemas.microsoft.com/office/powerpoint/2010/main" val="3986284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37E56D4-70D2-4C93-BF18-496108859135}" type="datetime1">
              <a:rPr lang="en-US" smtClean="0"/>
              <a:t>11/20/2019</a:t>
            </a:fld>
            <a:endParaRPr lang="en-US"/>
          </a:p>
        </p:txBody>
      </p:sp>
      <p:sp>
        <p:nvSpPr>
          <p:cNvPr id="4" name="Holder 4"/>
          <p:cNvSpPr>
            <a:spLocks noGrp="1"/>
          </p:cNvSpPr>
          <p:nvPr>
            <p:ph type="sldNum" sz="quarter" idx="7"/>
          </p:nvPr>
        </p:nvSpPr>
        <p:spPr/>
        <p:txBody>
          <a:bodyPr lIns="0" tIns="0" rIns="0" bIns="0"/>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393865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EAAF1-CAC0-0E46-9808-4FBC5435D278}"/>
              </a:ext>
            </a:extLst>
          </p:cNvPr>
          <p:cNvSpPr/>
          <p:nvPr/>
        </p:nvSpPr>
        <p:spPr>
          <a:xfrm>
            <a:off x="1" y="3406715"/>
            <a:ext cx="9143999" cy="3451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82076037-2D4A-EB40-BEFF-A1426E50A2E9}"/>
              </a:ext>
            </a:extLst>
          </p:cNvPr>
          <p:cNvCxnSpPr/>
          <p:nvPr/>
        </p:nvCxnSpPr>
        <p:spPr>
          <a:xfrm>
            <a:off x="457200" y="6248402"/>
            <a:ext cx="82296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0282D638-C9C6-4C4F-B901-2EADF63CEE55}"/>
              </a:ext>
            </a:extLst>
          </p:cNvPr>
          <p:cNvSpPr>
            <a:spLocks noGrp="1"/>
          </p:cNvSpPr>
          <p:nvPr>
            <p:ph type="pic" sz="quarter" idx="13"/>
          </p:nvPr>
        </p:nvSpPr>
        <p:spPr>
          <a:xfrm>
            <a:off x="0" y="1"/>
            <a:ext cx="9144000" cy="3416369"/>
          </a:xfrm>
        </p:spPr>
        <p:txBody>
          <a:bodyPr/>
          <a:lstStyle/>
          <a:p>
            <a:r>
              <a:rPr lang="en-US"/>
              <a:t>Click icon to add picture</a:t>
            </a:r>
          </a:p>
        </p:txBody>
      </p:sp>
      <p:pic>
        <p:nvPicPr>
          <p:cNvPr id="8" name="Picture 7">
            <a:extLst>
              <a:ext uri="{FF2B5EF4-FFF2-40B4-BE49-F238E27FC236}">
                <a16:creationId xmlns:a16="http://schemas.microsoft.com/office/drawing/2014/main" id="{AC7725A0-C1BB-EB4B-A8F6-F0543E9A8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63384" y="6463968"/>
            <a:ext cx="1834713" cy="190325"/>
          </a:xfrm>
          <a:prstGeom prst="rect">
            <a:avLst/>
          </a:prstGeom>
        </p:spPr>
      </p:pic>
      <p:sp>
        <p:nvSpPr>
          <p:cNvPr id="9" name="Text Placeholder 24">
            <a:extLst>
              <a:ext uri="{FF2B5EF4-FFF2-40B4-BE49-F238E27FC236}">
                <a16:creationId xmlns:a16="http://schemas.microsoft.com/office/drawing/2014/main" id="{D50DB132-16FC-C042-AD51-329E30FA9B7D}"/>
              </a:ext>
            </a:extLst>
          </p:cNvPr>
          <p:cNvSpPr>
            <a:spLocks noGrp="1"/>
          </p:cNvSpPr>
          <p:nvPr>
            <p:ph type="body" sz="quarter" idx="14" hasCustomPrompt="1"/>
          </p:nvPr>
        </p:nvSpPr>
        <p:spPr>
          <a:xfrm>
            <a:off x="457200" y="3982176"/>
            <a:ext cx="8222393" cy="928744"/>
          </a:xfrm>
        </p:spPr>
        <p:txBody>
          <a:bodyPr anchor="b" anchorCtr="0">
            <a:noAutofit/>
          </a:bodyPr>
          <a:lstStyle>
            <a:lvl1pPr marL="0" indent="0" algn="l" defTabSz="342900" rtl="0" eaLnBrk="1" latinLnBrk="0" hangingPunct="1">
              <a:lnSpc>
                <a:spcPct val="100000"/>
              </a:lnSpc>
              <a:spcBef>
                <a:spcPct val="0"/>
              </a:spcBef>
              <a:buNone/>
              <a:defRPr lang="en-US" sz="2400" b="1" strike="noStrike" kern="1200" cap="all" spc="0" baseline="0" dirty="0" smtClean="0">
                <a:ln>
                  <a:noFill/>
                </a:ln>
                <a:solidFill>
                  <a:schemeClr val="bg1"/>
                </a:solidFill>
                <a:latin typeface="Arial"/>
                <a:ea typeface="+mj-ea"/>
                <a:cs typeface="Arial"/>
              </a:defRPr>
            </a:lvl1pPr>
            <a:lvl2pPr marL="3429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8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7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600" indent="0" algn="l" defTabSz="342900"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TITLE text</a:t>
            </a:r>
          </a:p>
        </p:txBody>
      </p:sp>
      <p:sp>
        <p:nvSpPr>
          <p:cNvPr id="10" name="Text Placeholder 26">
            <a:extLst>
              <a:ext uri="{FF2B5EF4-FFF2-40B4-BE49-F238E27FC236}">
                <a16:creationId xmlns:a16="http://schemas.microsoft.com/office/drawing/2014/main" id="{A832F795-883D-6F4B-A437-44AB817AA465}"/>
              </a:ext>
            </a:extLst>
          </p:cNvPr>
          <p:cNvSpPr>
            <a:spLocks noGrp="1"/>
          </p:cNvSpPr>
          <p:nvPr>
            <p:ph type="body" sz="quarter" idx="15" hasCustomPrompt="1"/>
          </p:nvPr>
        </p:nvSpPr>
        <p:spPr>
          <a:xfrm>
            <a:off x="457200" y="4995328"/>
            <a:ext cx="8223598" cy="820659"/>
          </a:xfrm>
        </p:spPr>
        <p:txBody>
          <a:bodyPr>
            <a:noAutofit/>
          </a:bodyPr>
          <a:lstStyle>
            <a:lvl1pPr marL="0" indent="0" algn="l" defTabSz="342900" rtl="0" eaLnBrk="1" latinLnBrk="0" hangingPunct="1">
              <a:spcBef>
                <a:spcPct val="20000"/>
              </a:spcBef>
              <a:buFont typeface="Arial"/>
              <a:buNone/>
              <a:defRPr lang="en-US" sz="150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900"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 text</a:t>
            </a:r>
          </a:p>
        </p:txBody>
      </p:sp>
    </p:spTree>
    <p:extLst>
      <p:ext uri="{BB962C8B-B14F-4D97-AF65-F5344CB8AC3E}">
        <p14:creationId xmlns:p14="http://schemas.microsoft.com/office/powerpoint/2010/main" val="156417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With Image">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74BE9382-DD93-5340-A040-08BA9A54391B}"/>
              </a:ext>
            </a:extLst>
          </p:cNvPr>
          <p:cNvSpPr>
            <a:spLocks noGrp="1"/>
          </p:cNvSpPr>
          <p:nvPr>
            <p:ph type="pic" sz="quarter" idx="17"/>
          </p:nvPr>
        </p:nvSpPr>
        <p:spPr>
          <a:xfrm>
            <a:off x="0" y="1"/>
            <a:ext cx="9144000" cy="3438583"/>
          </a:xfrm>
        </p:spPr>
        <p:txBody>
          <a:body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1CA2A0C0-48B9-734D-A423-8BB79ECB9CD0}"/>
              </a:ext>
            </a:extLst>
          </p:cNvPr>
          <p:cNvSpPr>
            <a:spLocks noGrp="1"/>
          </p:cNvSpPr>
          <p:nvPr>
            <p:ph type="sldNum" sz="quarter" idx="10"/>
          </p:nvPr>
        </p:nvSpPr>
        <p:spPr>
          <a:xfrm>
            <a:off x="457200" y="6356352"/>
            <a:ext cx="2133600" cy="365125"/>
          </a:xfrm>
        </p:spPr>
        <p:txBody>
          <a:bodyPr/>
          <a:lstStyle>
            <a:lvl1pPr>
              <a:defRPr>
                <a:solidFill>
                  <a:schemeClr val="tx2"/>
                </a:solidFill>
              </a:defRPr>
            </a:lvl1pPr>
          </a:lstStyle>
          <a:p>
            <a:fld id="{9C868796-589A-4CEE-AB16-A44FB122AE64}" type="slidenum">
              <a:rPr lang="en-US" altLang="en-US" smtClean="0"/>
              <a:pPr/>
              <a:t>‹#›</a:t>
            </a:fld>
            <a:endParaRPr lang="en-US" altLang="en-US"/>
          </a:p>
        </p:txBody>
      </p:sp>
      <p:sp>
        <p:nvSpPr>
          <p:cNvPr id="7" name="Rectangle 6">
            <a:extLst>
              <a:ext uri="{FF2B5EF4-FFF2-40B4-BE49-F238E27FC236}">
                <a16:creationId xmlns:a16="http://schemas.microsoft.com/office/drawing/2014/main" id="{C690AA66-5D35-F24F-8B16-017535E28ADB}"/>
              </a:ext>
            </a:extLst>
          </p:cNvPr>
          <p:cNvSpPr/>
          <p:nvPr/>
        </p:nvSpPr>
        <p:spPr>
          <a:xfrm>
            <a:off x="0" y="3432111"/>
            <a:ext cx="9144000" cy="60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24">
            <a:extLst>
              <a:ext uri="{FF2B5EF4-FFF2-40B4-BE49-F238E27FC236}">
                <a16:creationId xmlns:a16="http://schemas.microsoft.com/office/drawing/2014/main" id="{852F6C7D-3AE4-2C4F-AD11-00B51FCC9687}"/>
              </a:ext>
            </a:extLst>
          </p:cNvPr>
          <p:cNvSpPr>
            <a:spLocks noGrp="1"/>
          </p:cNvSpPr>
          <p:nvPr>
            <p:ph type="body" sz="quarter" idx="15" hasCustomPrompt="1"/>
          </p:nvPr>
        </p:nvSpPr>
        <p:spPr>
          <a:xfrm>
            <a:off x="457200" y="3925556"/>
            <a:ext cx="8217074" cy="999432"/>
          </a:xfrm>
        </p:spPr>
        <p:txBody>
          <a:bodyPr anchor="b" anchorCtr="0">
            <a:noAutofit/>
          </a:bodyPr>
          <a:lstStyle>
            <a:lvl1pPr marL="0" indent="0" algn="l" defTabSz="342900" rtl="0" eaLnBrk="1" latinLnBrk="0" hangingPunct="1">
              <a:lnSpc>
                <a:spcPct val="100000"/>
              </a:lnSpc>
              <a:spcBef>
                <a:spcPct val="0"/>
              </a:spcBef>
              <a:buNone/>
              <a:defRPr lang="en-US" sz="2400" b="1" kern="1200" cap="all" baseline="0" dirty="0" smtClean="0">
                <a:solidFill>
                  <a:schemeClr val="accent2"/>
                </a:solidFill>
                <a:latin typeface="Arial"/>
                <a:ea typeface="+mj-ea"/>
                <a:cs typeface="Arial"/>
              </a:defRPr>
            </a:lvl1pPr>
            <a:lvl2pPr marL="3429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8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7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600" indent="0" algn="l" defTabSz="342900"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section header</a:t>
            </a:r>
          </a:p>
        </p:txBody>
      </p:sp>
      <p:sp>
        <p:nvSpPr>
          <p:cNvPr id="12" name="Text Placeholder 26">
            <a:extLst>
              <a:ext uri="{FF2B5EF4-FFF2-40B4-BE49-F238E27FC236}">
                <a16:creationId xmlns:a16="http://schemas.microsoft.com/office/drawing/2014/main" id="{AC3336DE-1F0B-F140-AFDB-FC2FB8CBB760}"/>
              </a:ext>
            </a:extLst>
          </p:cNvPr>
          <p:cNvSpPr>
            <a:spLocks noGrp="1"/>
          </p:cNvSpPr>
          <p:nvPr>
            <p:ph type="body" sz="quarter" idx="16" hasCustomPrompt="1"/>
          </p:nvPr>
        </p:nvSpPr>
        <p:spPr>
          <a:xfrm>
            <a:off x="457200" y="4981260"/>
            <a:ext cx="8215746" cy="820659"/>
          </a:xfrm>
        </p:spPr>
        <p:txBody>
          <a:bodyPr>
            <a:noAutofit/>
          </a:bodyPr>
          <a:lstStyle>
            <a:lvl1pPr marL="0" indent="0" algn="l" defTabSz="342900" rtl="0" eaLnBrk="1" latinLnBrk="0" hangingPunct="1">
              <a:spcBef>
                <a:spcPct val="20000"/>
              </a:spcBef>
              <a:buFont typeface="Arial"/>
              <a:buNone/>
              <a:defRPr lang="en-US" sz="1500" kern="1200" dirty="0" smtClean="0">
                <a:solidFill>
                  <a:schemeClr val="tx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900"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a:t>
            </a:r>
          </a:p>
        </p:txBody>
      </p:sp>
    </p:spTree>
    <p:extLst>
      <p:ext uri="{BB962C8B-B14F-4D97-AF65-F5344CB8AC3E}">
        <p14:creationId xmlns:p14="http://schemas.microsoft.com/office/powerpoint/2010/main" val="21128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 No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A2A0C0-48B9-734D-A423-8BB79ECB9CD0}"/>
              </a:ext>
            </a:extLst>
          </p:cNvPr>
          <p:cNvSpPr>
            <a:spLocks noGrp="1"/>
          </p:cNvSpPr>
          <p:nvPr>
            <p:ph type="sldNum" sz="quarter" idx="10"/>
          </p:nvPr>
        </p:nvSpPr>
        <p:spPr>
          <a:xfrm>
            <a:off x="457200" y="6356352"/>
            <a:ext cx="2133600" cy="365125"/>
          </a:xfrm>
        </p:spPr>
        <p:txBody>
          <a:bodyPr/>
          <a:lstStyle>
            <a:lvl1pPr>
              <a:defRPr>
                <a:solidFill>
                  <a:schemeClr val="tx2"/>
                </a:solidFill>
              </a:defRPr>
            </a:lvl1pPr>
          </a:lstStyle>
          <a:p>
            <a:fld id="{9C868796-589A-4CEE-AB16-A44FB122AE64}" type="slidenum">
              <a:rPr lang="en-US" altLang="en-US" smtClean="0"/>
              <a:pPr/>
              <a:t>‹#›</a:t>
            </a:fld>
            <a:endParaRPr lang="en-US" altLang="en-US"/>
          </a:p>
        </p:txBody>
      </p:sp>
      <p:sp>
        <p:nvSpPr>
          <p:cNvPr id="11" name="Text Placeholder 24">
            <a:extLst>
              <a:ext uri="{FF2B5EF4-FFF2-40B4-BE49-F238E27FC236}">
                <a16:creationId xmlns:a16="http://schemas.microsoft.com/office/drawing/2014/main" id="{852F6C7D-3AE4-2C4F-AD11-00B51FCC9687}"/>
              </a:ext>
            </a:extLst>
          </p:cNvPr>
          <p:cNvSpPr>
            <a:spLocks noGrp="1"/>
          </p:cNvSpPr>
          <p:nvPr>
            <p:ph type="body" sz="quarter" idx="15" hasCustomPrompt="1"/>
          </p:nvPr>
        </p:nvSpPr>
        <p:spPr>
          <a:xfrm>
            <a:off x="457200" y="1665930"/>
            <a:ext cx="8217074" cy="1556117"/>
          </a:xfrm>
        </p:spPr>
        <p:txBody>
          <a:bodyPr anchor="b" anchorCtr="0">
            <a:noAutofit/>
          </a:bodyPr>
          <a:lstStyle>
            <a:lvl1pPr marL="0" indent="0" algn="l" defTabSz="342900" rtl="0" eaLnBrk="1" latinLnBrk="0" hangingPunct="1">
              <a:lnSpc>
                <a:spcPct val="90000"/>
              </a:lnSpc>
              <a:spcBef>
                <a:spcPct val="0"/>
              </a:spcBef>
              <a:buNone/>
              <a:defRPr lang="en-US" sz="2400" b="1" kern="1200" cap="all" baseline="0" dirty="0" smtClean="0">
                <a:solidFill>
                  <a:schemeClr val="accent2"/>
                </a:solidFill>
                <a:latin typeface="Arial"/>
                <a:ea typeface="+mj-ea"/>
                <a:cs typeface="Arial"/>
              </a:defRPr>
            </a:lvl1pPr>
            <a:lvl2pPr marL="3429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8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700" indent="0" algn="l" defTabSz="342900"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600" indent="0" algn="l" defTabSz="342900"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section header</a:t>
            </a:r>
          </a:p>
        </p:txBody>
      </p:sp>
      <p:sp>
        <p:nvSpPr>
          <p:cNvPr id="12" name="Text Placeholder 26">
            <a:extLst>
              <a:ext uri="{FF2B5EF4-FFF2-40B4-BE49-F238E27FC236}">
                <a16:creationId xmlns:a16="http://schemas.microsoft.com/office/drawing/2014/main" id="{AC3336DE-1F0B-F140-AFDB-FC2FB8CBB760}"/>
              </a:ext>
            </a:extLst>
          </p:cNvPr>
          <p:cNvSpPr>
            <a:spLocks noGrp="1"/>
          </p:cNvSpPr>
          <p:nvPr>
            <p:ph type="body" sz="quarter" idx="16" hasCustomPrompt="1"/>
          </p:nvPr>
        </p:nvSpPr>
        <p:spPr>
          <a:xfrm>
            <a:off x="457200" y="3650163"/>
            <a:ext cx="8215746" cy="820659"/>
          </a:xfrm>
        </p:spPr>
        <p:txBody>
          <a:bodyPr>
            <a:noAutofit/>
          </a:bodyPr>
          <a:lstStyle>
            <a:lvl1pPr marL="0" indent="0" algn="l" defTabSz="342900" rtl="0" eaLnBrk="1" latinLnBrk="0" hangingPunct="1">
              <a:spcBef>
                <a:spcPct val="20000"/>
              </a:spcBef>
              <a:buFont typeface="Arial"/>
              <a:buNone/>
              <a:defRPr lang="en-US" sz="1500" kern="1200" dirty="0" smtClean="0">
                <a:solidFill>
                  <a:schemeClr val="tx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900"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900"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a:t>
            </a:r>
          </a:p>
        </p:txBody>
      </p:sp>
      <p:sp>
        <p:nvSpPr>
          <p:cNvPr id="8" name="Rectangle 7">
            <a:extLst>
              <a:ext uri="{FF2B5EF4-FFF2-40B4-BE49-F238E27FC236}">
                <a16:creationId xmlns:a16="http://schemas.microsoft.com/office/drawing/2014/main" id="{DCF7FBF5-6A43-B944-8E54-1E5BC826332A}"/>
              </a:ext>
            </a:extLst>
          </p:cNvPr>
          <p:cNvSpPr/>
          <p:nvPr/>
        </p:nvSpPr>
        <p:spPr>
          <a:xfrm>
            <a:off x="457200" y="3422096"/>
            <a:ext cx="8229600" cy="60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Tree>
    <p:extLst>
      <p:ext uri="{BB962C8B-B14F-4D97-AF65-F5344CB8AC3E}">
        <p14:creationId xmlns:p14="http://schemas.microsoft.com/office/powerpoint/2010/main" val="180341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erior Slide - Two Column">
    <p:spTree>
      <p:nvGrpSpPr>
        <p:cNvPr id="1" name=""/>
        <p:cNvGrpSpPr/>
        <p:nvPr/>
      </p:nvGrpSpPr>
      <p:grpSpPr>
        <a:xfrm>
          <a:off x="0" y="0"/>
          <a:ext cx="0" cy="0"/>
          <a:chOff x="0" y="0"/>
          <a:chExt cx="0" cy="0"/>
        </a:xfrm>
      </p:grpSpPr>
      <p:cxnSp>
        <p:nvCxnSpPr>
          <p:cNvPr id="7" name="Straight Connector 6"/>
          <p:cNvCxnSpPr/>
          <p:nvPr/>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0201"/>
            <a:ext cx="3536041" cy="4525963"/>
          </a:xfrm>
        </p:spPr>
        <p:txBody>
          <a:bodyPr>
            <a:normAutofit/>
          </a:bodyPr>
          <a:lstStyle>
            <a:lvl1pPr marL="128588" indent="-128588">
              <a:lnSpc>
                <a:spcPct val="100000"/>
              </a:lnSpc>
              <a:spcBef>
                <a:spcPts val="0"/>
              </a:spcBef>
              <a:spcAft>
                <a:spcPts val="500"/>
              </a:spcAft>
              <a:buSzPct val="90000"/>
              <a:buFont typeface="Arial" panose="020B0604020202020204" pitchFamily="34" charset="0"/>
              <a:buChar char="•"/>
              <a:defRPr sz="1350">
                <a:solidFill>
                  <a:schemeClr val="accent3"/>
                </a:solidFill>
              </a:defRPr>
            </a:lvl1pPr>
            <a:lvl2pPr>
              <a:lnSpc>
                <a:spcPct val="100000"/>
              </a:lnSpc>
              <a:spcBef>
                <a:spcPts val="0"/>
              </a:spcBef>
              <a:spcAft>
                <a:spcPts val="500"/>
              </a:spcAft>
              <a:buSzPct val="90000"/>
              <a:defRPr sz="1350">
                <a:solidFill>
                  <a:schemeClr val="accent3"/>
                </a:solidFill>
              </a:defRPr>
            </a:lvl2pPr>
            <a:lvl3pPr>
              <a:lnSpc>
                <a:spcPct val="100000"/>
              </a:lnSpc>
              <a:spcBef>
                <a:spcPts val="0"/>
              </a:spcBef>
              <a:spcAft>
                <a:spcPts val="500"/>
              </a:spcAft>
              <a:buSzPct val="90000"/>
              <a:defRPr sz="1350">
                <a:solidFill>
                  <a:schemeClr val="accent3"/>
                </a:solidFill>
              </a:defRPr>
            </a:lvl3pPr>
            <a:lvl4pPr>
              <a:lnSpc>
                <a:spcPct val="100000"/>
              </a:lnSpc>
              <a:spcBef>
                <a:spcPts val="0"/>
              </a:spcBef>
              <a:spcAft>
                <a:spcPts val="500"/>
              </a:spcAft>
              <a:buSzPct val="90000"/>
              <a:buFont typeface="Arial"/>
              <a:buChar char="–"/>
              <a:defRPr sz="1350">
                <a:solidFill>
                  <a:schemeClr val="accent3"/>
                </a:solidFill>
              </a:defRPr>
            </a:lvl4pPr>
            <a:lvl5pPr>
              <a:lnSpc>
                <a:spcPct val="100000"/>
              </a:lnSpc>
              <a:spcBef>
                <a:spcPts val="0"/>
              </a:spcBef>
              <a:spcAft>
                <a:spcPts val="500"/>
              </a:spcAft>
              <a:buSzPct val="90000"/>
              <a:buFont typeface="Lucida Grande"/>
              <a:buChar char="-"/>
              <a:defRPr sz="1350">
                <a:solidFill>
                  <a:schemeClr val="accent3"/>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7"/>
          </p:nvPr>
        </p:nvSpPr>
        <p:spPr>
          <a:xfrm>
            <a:off x="457204" y="1600201"/>
            <a:ext cx="3536041" cy="4525963"/>
          </a:xfrm>
        </p:spPr>
        <p:txBody>
          <a:bodyPr>
            <a:normAutofit/>
          </a:bodyPr>
          <a:lstStyle>
            <a:lvl1pPr marL="128588" indent="-128588">
              <a:lnSpc>
                <a:spcPct val="100000"/>
              </a:lnSpc>
              <a:spcBef>
                <a:spcPts val="0"/>
              </a:spcBef>
              <a:spcAft>
                <a:spcPts val="500"/>
              </a:spcAft>
              <a:buSzPct val="90000"/>
              <a:buFont typeface="Arial" panose="020B0604020202020204" pitchFamily="34" charset="0"/>
              <a:buChar char="•"/>
              <a:defRPr sz="1350">
                <a:solidFill>
                  <a:schemeClr val="accent3"/>
                </a:solidFill>
              </a:defRPr>
            </a:lvl1pPr>
            <a:lvl2pPr>
              <a:lnSpc>
                <a:spcPct val="100000"/>
              </a:lnSpc>
              <a:spcBef>
                <a:spcPts val="0"/>
              </a:spcBef>
              <a:spcAft>
                <a:spcPts val="500"/>
              </a:spcAft>
              <a:buSzPct val="90000"/>
              <a:defRPr sz="1350">
                <a:solidFill>
                  <a:schemeClr val="accent3"/>
                </a:solidFill>
              </a:defRPr>
            </a:lvl2pPr>
            <a:lvl3pPr>
              <a:lnSpc>
                <a:spcPct val="100000"/>
              </a:lnSpc>
              <a:spcBef>
                <a:spcPts val="0"/>
              </a:spcBef>
              <a:spcAft>
                <a:spcPts val="500"/>
              </a:spcAft>
              <a:buSzPct val="90000"/>
              <a:defRPr sz="1350">
                <a:solidFill>
                  <a:schemeClr val="accent3"/>
                </a:solidFill>
              </a:defRPr>
            </a:lvl3pPr>
            <a:lvl4pPr>
              <a:lnSpc>
                <a:spcPct val="100000"/>
              </a:lnSpc>
              <a:spcBef>
                <a:spcPts val="0"/>
              </a:spcBef>
              <a:spcAft>
                <a:spcPts val="500"/>
              </a:spcAft>
              <a:buSzPct val="90000"/>
              <a:buFont typeface="Arial"/>
              <a:buChar char="–"/>
              <a:defRPr sz="1350">
                <a:solidFill>
                  <a:schemeClr val="accent3"/>
                </a:solidFill>
              </a:defRPr>
            </a:lvl4pPr>
            <a:lvl5pPr>
              <a:lnSpc>
                <a:spcPct val="100000"/>
              </a:lnSpc>
              <a:spcBef>
                <a:spcPts val="0"/>
              </a:spcBef>
              <a:spcAft>
                <a:spcPts val="500"/>
              </a:spcAft>
              <a:buSzPct val="90000"/>
              <a:buFont typeface="Lucida Grande"/>
              <a:buChar char="-"/>
              <a:defRPr sz="1350">
                <a:solidFill>
                  <a:schemeClr val="accent3"/>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0"/>
          <p:cNvSpPr>
            <a:spLocks noGrp="1"/>
          </p:cNvSpPr>
          <p:nvPr>
            <p:ph type="body" sz="quarter" idx="13"/>
          </p:nvPr>
        </p:nvSpPr>
        <p:spPr>
          <a:xfrm>
            <a:off x="461058" y="1253302"/>
            <a:ext cx="3532187" cy="277708"/>
          </a:xfrm>
        </p:spPr>
        <p:txBody>
          <a:bodyPr/>
          <a:lstStyle>
            <a:lvl1pPr algn="l">
              <a:spcBef>
                <a:spcPts val="0"/>
              </a:spcBef>
              <a:buFontTx/>
              <a:buNone/>
              <a:defRPr sz="1500" b="1">
                <a:solidFill>
                  <a:schemeClr val="accent1"/>
                </a:solidFill>
              </a:defRPr>
            </a:lvl1pPr>
            <a:lvl2pPr marL="0" indent="0">
              <a:spcBef>
                <a:spcPts val="0"/>
              </a:spcBef>
              <a:buSzPct val="40000"/>
              <a:buFontTx/>
              <a:buNone/>
              <a:defRPr sz="900"/>
            </a:lvl2pPr>
            <a:lvl3pPr marL="384572" indent="-84535">
              <a:spcBef>
                <a:spcPts val="0"/>
              </a:spcBef>
              <a:buSzPct val="40000"/>
              <a:buFont typeface="Wingdings" charset="2"/>
              <a:buChar char="§"/>
              <a:defRPr sz="900"/>
            </a:lvl3pPr>
            <a:lvl4pPr marL="684610" indent="-85725">
              <a:spcBef>
                <a:spcPts val="0"/>
              </a:spcBef>
              <a:buSzPct val="40000"/>
              <a:buFont typeface="Lucida Grande"/>
              <a:buChar char="-"/>
              <a:defRPr sz="900"/>
            </a:lvl4pPr>
            <a:lvl5pPr marL="984647" indent="-84535">
              <a:spcBef>
                <a:spcPts val="0"/>
              </a:spcBef>
              <a:buSzPct val="50000"/>
              <a:defRPr sz="900"/>
            </a:lvl5pPr>
          </a:lstStyle>
          <a:p>
            <a:pPr lvl="0"/>
            <a:r>
              <a:rPr lang="en-US" dirty="0"/>
              <a:t>Edit Master text styles</a:t>
            </a:r>
          </a:p>
        </p:txBody>
      </p:sp>
      <p:sp>
        <p:nvSpPr>
          <p:cNvPr id="12" name="Text Placeholder 20"/>
          <p:cNvSpPr>
            <a:spLocks noGrp="1"/>
          </p:cNvSpPr>
          <p:nvPr>
            <p:ph type="body" sz="quarter" idx="15"/>
          </p:nvPr>
        </p:nvSpPr>
        <p:spPr>
          <a:xfrm>
            <a:off x="4644900" y="1253302"/>
            <a:ext cx="3532187" cy="277708"/>
          </a:xfrm>
        </p:spPr>
        <p:txBody>
          <a:bodyPr/>
          <a:lstStyle>
            <a:lvl1pPr algn="l">
              <a:spcBef>
                <a:spcPts val="0"/>
              </a:spcBef>
              <a:buFontTx/>
              <a:buNone/>
              <a:defRPr sz="1500" b="1">
                <a:solidFill>
                  <a:schemeClr val="accent1"/>
                </a:solidFill>
              </a:defRPr>
            </a:lvl1pPr>
            <a:lvl2pPr marL="0" indent="0">
              <a:spcBef>
                <a:spcPts val="0"/>
              </a:spcBef>
              <a:buSzPct val="40000"/>
              <a:buFontTx/>
              <a:buNone/>
              <a:defRPr sz="900"/>
            </a:lvl2pPr>
            <a:lvl3pPr marL="384572" indent="-84535">
              <a:spcBef>
                <a:spcPts val="0"/>
              </a:spcBef>
              <a:buSzPct val="40000"/>
              <a:buFont typeface="Wingdings" charset="2"/>
              <a:buChar char="§"/>
              <a:defRPr sz="900"/>
            </a:lvl3pPr>
            <a:lvl4pPr marL="684610" indent="-85725">
              <a:spcBef>
                <a:spcPts val="0"/>
              </a:spcBef>
              <a:buSzPct val="40000"/>
              <a:buFont typeface="Lucida Grande"/>
              <a:buChar char="-"/>
              <a:defRPr sz="900"/>
            </a:lvl4pPr>
            <a:lvl5pPr marL="984647" indent="-84535">
              <a:spcBef>
                <a:spcPts val="0"/>
              </a:spcBef>
              <a:buSzPct val="50000"/>
              <a:defRPr sz="900"/>
            </a:lvl5pPr>
          </a:lstStyle>
          <a:p>
            <a:pPr lvl="0"/>
            <a:r>
              <a:rPr lang="en-US"/>
              <a:t>Edit Master text styles</a:t>
            </a:r>
          </a:p>
        </p:txBody>
      </p:sp>
      <p:sp>
        <p:nvSpPr>
          <p:cNvPr id="9" name="Slide Number Placeholder 5"/>
          <p:cNvSpPr>
            <a:spLocks noGrp="1"/>
          </p:cNvSpPr>
          <p:nvPr>
            <p:ph type="sldNum" sz="quarter" idx="19"/>
          </p:nvPr>
        </p:nvSpPr>
        <p:spPr/>
        <p:txBody>
          <a:bodyPr/>
          <a:lstStyle>
            <a:lvl1pPr>
              <a:defRPr>
                <a:solidFill>
                  <a:schemeClr val="tx2"/>
                </a:solidFill>
              </a:defRPr>
            </a:lvl1pPr>
          </a:lstStyle>
          <a:p>
            <a:fld id="{0A751CDF-F6A9-40C6-AEC0-73A16F1443EE}" type="slidenum">
              <a:rPr lang="en-US" altLang="en-US" smtClean="0"/>
              <a:pPr/>
              <a:t>‹#›</a:t>
            </a:fld>
            <a:endParaRPr lang="en-US" altLang="en-US"/>
          </a:p>
        </p:txBody>
      </p:sp>
      <p:sp>
        <p:nvSpPr>
          <p:cNvPr id="10" name="Title 1">
            <a:extLst>
              <a:ext uri="{FF2B5EF4-FFF2-40B4-BE49-F238E27FC236}">
                <a16:creationId xmlns:a16="http://schemas.microsoft.com/office/drawing/2014/main" id="{F67F0ED9-F931-0A4C-A7AF-DE2BC8D01FC3}"/>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Tree>
    <p:extLst>
      <p:ext uri="{BB962C8B-B14F-4D97-AF65-F5344CB8AC3E}">
        <p14:creationId xmlns:p14="http://schemas.microsoft.com/office/powerpoint/2010/main" val="259924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erior Slide - Side Bar">
    <p:spTree>
      <p:nvGrpSpPr>
        <p:cNvPr id="1" name=""/>
        <p:cNvGrpSpPr/>
        <p:nvPr/>
      </p:nvGrpSpPr>
      <p:grpSpPr>
        <a:xfrm>
          <a:off x="0" y="0"/>
          <a:ext cx="0" cy="0"/>
          <a:chOff x="0" y="0"/>
          <a:chExt cx="0" cy="0"/>
        </a:xfrm>
      </p:grpSpPr>
      <p:cxnSp>
        <p:nvCxnSpPr>
          <p:cNvPr id="5" name="Straight Connector 4"/>
          <p:cNvCxnSpPr/>
          <p:nvPr/>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5"/>
            <a:ext cx="5670550" cy="4338859"/>
          </a:xfrm>
        </p:spPr>
        <p:txBody>
          <a:bodyPr>
            <a:normAutofit/>
          </a:bodyPr>
          <a:lstStyle>
            <a:lvl1pPr marL="128588" indent="-128588">
              <a:lnSpc>
                <a:spcPct val="100000"/>
              </a:lnSpc>
              <a:spcBef>
                <a:spcPts val="0"/>
              </a:spcBef>
              <a:spcAft>
                <a:spcPts val="500"/>
              </a:spcAft>
              <a:buSzPct val="90000"/>
              <a:buFont typeface="Arial" panose="020B0604020202020204" pitchFamily="34" charset="0"/>
              <a:buChar char="•"/>
              <a:defRPr sz="1350" b="1">
                <a:solidFill>
                  <a:schemeClr val="accent3"/>
                </a:solidFill>
              </a:defRPr>
            </a:lvl1pPr>
            <a:lvl2pPr>
              <a:lnSpc>
                <a:spcPct val="100000"/>
              </a:lnSpc>
              <a:spcBef>
                <a:spcPts val="0"/>
              </a:spcBef>
              <a:spcAft>
                <a:spcPts val="500"/>
              </a:spcAft>
              <a:buSzPct val="90000"/>
              <a:defRPr sz="1350">
                <a:solidFill>
                  <a:schemeClr val="accent3"/>
                </a:solidFill>
              </a:defRPr>
            </a:lvl2pPr>
            <a:lvl3pPr>
              <a:lnSpc>
                <a:spcPct val="100000"/>
              </a:lnSpc>
              <a:spcBef>
                <a:spcPts val="0"/>
              </a:spcBef>
              <a:spcAft>
                <a:spcPts val="500"/>
              </a:spcAft>
              <a:buSzPct val="90000"/>
              <a:defRPr sz="1350">
                <a:solidFill>
                  <a:schemeClr val="accent3"/>
                </a:solidFill>
              </a:defRPr>
            </a:lvl3pPr>
            <a:lvl4pPr>
              <a:lnSpc>
                <a:spcPct val="100000"/>
              </a:lnSpc>
              <a:spcBef>
                <a:spcPts val="0"/>
              </a:spcBef>
              <a:spcAft>
                <a:spcPts val="500"/>
              </a:spcAft>
              <a:buSzPct val="90000"/>
              <a:defRPr sz="1350">
                <a:solidFill>
                  <a:schemeClr val="accent3"/>
                </a:solidFill>
              </a:defRPr>
            </a:lvl4pPr>
            <a:lvl5pPr>
              <a:lnSpc>
                <a:spcPct val="100000"/>
              </a:lnSpc>
              <a:spcBef>
                <a:spcPts val="0"/>
              </a:spcBef>
              <a:spcAft>
                <a:spcPts val="500"/>
              </a:spcAft>
              <a:buSzPct val="90000"/>
              <a:defRPr sz="1350">
                <a:solidFill>
                  <a:schemeClr val="accent3"/>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3"/>
          </p:nvPr>
        </p:nvSpPr>
        <p:spPr>
          <a:xfrm>
            <a:off x="461141" y="1626846"/>
            <a:ext cx="1870075" cy="4314825"/>
          </a:xfrm>
          <a:noFill/>
        </p:spPr>
        <p:txBody>
          <a:bodyPr>
            <a:noAutofit/>
          </a:bodyPr>
          <a:lstStyle>
            <a:lvl1pPr marL="0" indent="0" algn="l">
              <a:buFontTx/>
              <a:buNone/>
              <a:defRPr sz="1050" b="1" i="0" baseline="0">
                <a:solidFill>
                  <a:schemeClr val="accent2"/>
                </a:solidFill>
              </a:defRPr>
            </a:lvl1pPr>
            <a:lvl2pPr>
              <a:defRPr sz="750" i="1"/>
            </a:lvl2pPr>
            <a:lvl3pPr>
              <a:defRPr sz="750" i="1"/>
            </a:lvl3pPr>
            <a:lvl4pPr>
              <a:defRPr sz="750" i="1"/>
            </a:lvl4pPr>
            <a:lvl5pPr>
              <a:defRPr sz="750" i="1"/>
            </a:lvl5pPr>
          </a:lstStyle>
          <a:p>
            <a:pPr lvl="0"/>
            <a:r>
              <a:rPr lang="en-US" dirty="0"/>
              <a:t>Edit Master text styles</a:t>
            </a:r>
          </a:p>
        </p:txBody>
      </p:sp>
      <p:sp>
        <p:nvSpPr>
          <p:cNvPr id="7" name="Slide Number Placeholder 6"/>
          <p:cNvSpPr>
            <a:spLocks noGrp="1"/>
          </p:cNvSpPr>
          <p:nvPr>
            <p:ph type="sldNum" sz="quarter" idx="14"/>
          </p:nvPr>
        </p:nvSpPr>
        <p:spPr/>
        <p:txBody>
          <a:bodyPr/>
          <a:lstStyle>
            <a:lvl1pPr>
              <a:defRPr>
                <a:solidFill>
                  <a:schemeClr val="tx2"/>
                </a:solidFill>
              </a:defRPr>
            </a:lvl1pPr>
          </a:lstStyle>
          <a:p>
            <a:fld id="{E7FF6D01-8888-4B0B-84F9-6E03F7FF4F17}" type="slidenum">
              <a:rPr lang="en-US" altLang="en-US" smtClean="0"/>
              <a:pPr/>
              <a:t>‹#›</a:t>
            </a:fld>
            <a:endParaRPr lang="en-US" altLang="en-US"/>
          </a:p>
        </p:txBody>
      </p:sp>
      <p:sp>
        <p:nvSpPr>
          <p:cNvPr id="8" name="Title 1">
            <a:extLst>
              <a:ext uri="{FF2B5EF4-FFF2-40B4-BE49-F238E27FC236}">
                <a16:creationId xmlns:a16="http://schemas.microsoft.com/office/drawing/2014/main" id="{C2884A44-AA44-DB43-A140-28D7E7BEAA38}"/>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Tree>
    <p:extLst>
      <p:ext uri="{BB962C8B-B14F-4D97-AF65-F5344CB8AC3E}">
        <p14:creationId xmlns:p14="http://schemas.microsoft.com/office/powerpoint/2010/main" val="31105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lide - One Colum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145C1-BF21-164F-90D5-5EC9398B6C13}"/>
              </a:ext>
            </a:extLst>
          </p:cNvPr>
          <p:cNvCxnSpPr/>
          <p:nvPr userDrawn="1"/>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8AACEA-B3BE-374D-A058-88615411BDAB}"/>
              </a:ext>
            </a:extLst>
          </p:cNvPr>
          <p:cNvCxnSpPr/>
          <p:nvPr userDrawn="1"/>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 Placeholder 11">
            <a:extLst>
              <a:ext uri="{FF2B5EF4-FFF2-40B4-BE49-F238E27FC236}">
                <a16:creationId xmlns:a16="http://schemas.microsoft.com/office/drawing/2014/main" id="{30115F0B-1D91-694D-A370-6B0BA168758D}"/>
              </a:ext>
            </a:extLst>
          </p:cNvPr>
          <p:cNvSpPr>
            <a:spLocks noGrp="1"/>
          </p:cNvSpPr>
          <p:nvPr>
            <p:ph type="body" sz="quarter" idx="14"/>
          </p:nvPr>
        </p:nvSpPr>
        <p:spPr>
          <a:xfrm>
            <a:off x="463428" y="1661470"/>
            <a:ext cx="8226093" cy="422697"/>
          </a:xfrm>
        </p:spPr>
        <p:txBody>
          <a:bodyPr/>
          <a:lstStyle>
            <a:lvl1pPr marL="0" indent="0" algn="l">
              <a:spcBef>
                <a:spcPts val="0"/>
              </a:spcBef>
              <a:spcAft>
                <a:spcPts val="1050"/>
              </a:spcAft>
              <a:buFontTx/>
              <a:buNone/>
              <a:defRPr sz="1500" b="1" baseline="0">
                <a:solidFill>
                  <a:schemeClr val="accent1"/>
                </a:solidFill>
              </a:defRPr>
            </a:lvl1pPr>
            <a:lvl2pPr marL="0" indent="3572">
              <a:spcBef>
                <a:spcPts val="0"/>
              </a:spcBef>
              <a:buSzPct val="40000"/>
              <a:buFontTx/>
              <a:buNone/>
              <a:defRPr sz="1200"/>
            </a:lvl2pPr>
            <a:lvl3pPr marL="427435" indent="-132160">
              <a:spcBef>
                <a:spcPts val="0"/>
              </a:spcBef>
              <a:buSzPct val="40000"/>
              <a:buFont typeface="Wingdings" charset="2"/>
              <a:buChar char="§"/>
              <a:defRPr sz="1200"/>
            </a:lvl3pPr>
            <a:lvl4pPr marL="726281" indent="-126206">
              <a:spcBef>
                <a:spcPts val="0"/>
              </a:spcBef>
              <a:buSzPct val="65000"/>
              <a:defRPr sz="1200"/>
            </a:lvl4pPr>
            <a:lvl5pPr marL="1026319" indent="-125016">
              <a:spcBef>
                <a:spcPts val="0"/>
              </a:spcBef>
              <a:buSzPct val="65000"/>
              <a:defRPr sz="1200"/>
            </a:lvl5pPr>
          </a:lstStyle>
          <a:p>
            <a:pPr lvl="0"/>
            <a:r>
              <a:rPr lang="en-US" dirty="0"/>
              <a:t>Edit Master text styles</a:t>
            </a:r>
          </a:p>
        </p:txBody>
      </p:sp>
      <p:sp>
        <p:nvSpPr>
          <p:cNvPr id="18" name="Text Placeholder 9">
            <a:extLst>
              <a:ext uri="{FF2B5EF4-FFF2-40B4-BE49-F238E27FC236}">
                <a16:creationId xmlns:a16="http://schemas.microsoft.com/office/drawing/2014/main" id="{4C366C1D-F035-E84C-8E9B-55A2A58B0BE0}"/>
              </a:ext>
            </a:extLst>
          </p:cNvPr>
          <p:cNvSpPr>
            <a:spLocks noGrp="1"/>
          </p:cNvSpPr>
          <p:nvPr>
            <p:ph type="body" sz="quarter" idx="15"/>
          </p:nvPr>
        </p:nvSpPr>
        <p:spPr>
          <a:xfrm>
            <a:off x="4848624" y="5175853"/>
            <a:ext cx="3035676" cy="652417"/>
          </a:xfrm>
          <a:noFill/>
        </p:spPr>
        <p:txBody>
          <a:bodyPr>
            <a:noAutofit/>
          </a:bodyPr>
          <a:lstStyle>
            <a:lvl1pPr marL="0" indent="0" algn="l">
              <a:buFontTx/>
              <a:buNone/>
              <a:defRPr sz="825" i="1" baseline="0">
                <a:solidFill>
                  <a:srgbClr val="5F8FB4"/>
                </a:solidFill>
              </a:defRPr>
            </a:lvl1pPr>
            <a:lvl2pPr>
              <a:defRPr sz="750" i="1"/>
            </a:lvl2pPr>
            <a:lvl3pPr>
              <a:defRPr sz="750" i="1"/>
            </a:lvl3pPr>
            <a:lvl4pPr>
              <a:defRPr sz="750" i="1"/>
            </a:lvl4pPr>
            <a:lvl5pPr>
              <a:defRPr sz="750" i="1"/>
            </a:lvl5pPr>
          </a:lstStyle>
          <a:p>
            <a:pPr lvl="0"/>
            <a:r>
              <a:rPr lang="en-US"/>
              <a:t>Edit Master text styles</a:t>
            </a:r>
          </a:p>
        </p:txBody>
      </p:sp>
      <p:sp>
        <p:nvSpPr>
          <p:cNvPr id="19" name="Text Placeholder 9">
            <a:extLst>
              <a:ext uri="{FF2B5EF4-FFF2-40B4-BE49-F238E27FC236}">
                <a16:creationId xmlns:a16="http://schemas.microsoft.com/office/drawing/2014/main" id="{0C6D8F51-3C92-AC4B-8B5D-B0D9DCCDB76B}"/>
              </a:ext>
            </a:extLst>
          </p:cNvPr>
          <p:cNvSpPr>
            <a:spLocks noGrp="1"/>
          </p:cNvSpPr>
          <p:nvPr>
            <p:ph type="body" sz="quarter" idx="13"/>
          </p:nvPr>
        </p:nvSpPr>
        <p:spPr>
          <a:xfrm>
            <a:off x="1243846" y="5175853"/>
            <a:ext cx="3035676" cy="652417"/>
          </a:xfrm>
          <a:noFill/>
        </p:spPr>
        <p:txBody>
          <a:bodyPr>
            <a:noAutofit/>
          </a:bodyPr>
          <a:lstStyle>
            <a:lvl1pPr marL="0" indent="0" algn="l">
              <a:buFontTx/>
              <a:buNone/>
              <a:defRPr sz="825" i="1" baseline="0">
                <a:solidFill>
                  <a:srgbClr val="5F8FB4"/>
                </a:solidFill>
              </a:defRPr>
            </a:lvl1pPr>
            <a:lvl2pPr>
              <a:defRPr sz="750" i="1"/>
            </a:lvl2pPr>
            <a:lvl3pPr>
              <a:defRPr sz="750" i="1"/>
            </a:lvl3pPr>
            <a:lvl4pPr>
              <a:defRPr sz="750" i="1"/>
            </a:lvl4pPr>
            <a:lvl5pPr>
              <a:defRPr sz="750" i="1"/>
            </a:lvl5pPr>
          </a:lstStyle>
          <a:p>
            <a:pPr lvl="0"/>
            <a:r>
              <a:rPr lang="en-US"/>
              <a:t>Edit Master text styles</a:t>
            </a:r>
          </a:p>
        </p:txBody>
      </p:sp>
      <p:sp>
        <p:nvSpPr>
          <p:cNvPr id="20" name="Content Placeholder 2">
            <a:extLst>
              <a:ext uri="{FF2B5EF4-FFF2-40B4-BE49-F238E27FC236}">
                <a16:creationId xmlns:a16="http://schemas.microsoft.com/office/drawing/2014/main" id="{144A3AF3-12F0-3D41-9BB3-6E6087B71EA0}"/>
              </a:ext>
            </a:extLst>
          </p:cNvPr>
          <p:cNvSpPr>
            <a:spLocks noGrp="1"/>
          </p:cNvSpPr>
          <p:nvPr>
            <p:ph sz="half" idx="17"/>
          </p:nvPr>
        </p:nvSpPr>
        <p:spPr>
          <a:xfrm>
            <a:off x="463424" y="2084165"/>
            <a:ext cx="8229600" cy="3288211"/>
          </a:xfrm>
        </p:spPr>
        <p:txBody>
          <a:bodyPr>
            <a:normAutofit/>
          </a:bodyPr>
          <a:lstStyle>
            <a:lvl1pPr marL="128588" indent="-128588">
              <a:lnSpc>
                <a:spcPct val="100000"/>
              </a:lnSpc>
              <a:spcBef>
                <a:spcPts val="0"/>
              </a:spcBef>
              <a:spcAft>
                <a:spcPts val="500"/>
              </a:spcAft>
              <a:buSzPct val="90000"/>
              <a:buFont typeface="Arial" panose="020B0604020202020204" pitchFamily="34" charset="0"/>
              <a:buChar char="•"/>
              <a:defRPr sz="1350">
                <a:solidFill>
                  <a:schemeClr val="accent3"/>
                </a:solidFill>
              </a:defRPr>
            </a:lvl1pPr>
            <a:lvl2pPr>
              <a:lnSpc>
                <a:spcPct val="100000"/>
              </a:lnSpc>
              <a:spcBef>
                <a:spcPts val="0"/>
              </a:spcBef>
              <a:spcAft>
                <a:spcPts val="500"/>
              </a:spcAft>
              <a:buSzPct val="90000"/>
              <a:defRPr sz="1350">
                <a:solidFill>
                  <a:schemeClr val="accent3"/>
                </a:solidFill>
              </a:defRPr>
            </a:lvl2pPr>
            <a:lvl3pPr>
              <a:lnSpc>
                <a:spcPct val="100000"/>
              </a:lnSpc>
              <a:spcBef>
                <a:spcPts val="0"/>
              </a:spcBef>
              <a:spcAft>
                <a:spcPts val="500"/>
              </a:spcAft>
              <a:buSzPct val="90000"/>
              <a:defRPr sz="1350">
                <a:solidFill>
                  <a:schemeClr val="accent3"/>
                </a:solidFill>
              </a:defRPr>
            </a:lvl3pPr>
            <a:lvl4pPr>
              <a:lnSpc>
                <a:spcPct val="100000"/>
              </a:lnSpc>
              <a:spcBef>
                <a:spcPts val="0"/>
              </a:spcBef>
              <a:spcAft>
                <a:spcPts val="500"/>
              </a:spcAft>
              <a:buSzPct val="90000"/>
              <a:buFont typeface="Arial"/>
              <a:buChar char="–"/>
              <a:defRPr sz="1350">
                <a:solidFill>
                  <a:schemeClr val="accent3"/>
                </a:solidFill>
              </a:defRPr>
            </a:lvl4pPr>
            <a:lvl5pPr>
              <a:lnSpc>
                <a:spcPct val="100000"/>
              </a:lnSpc>
              <a:spcBef>
                <a:spcPts val="0"/>
              </a:spcBef>
              <a:spcAft>
                <a:spcPts val="500"/>
              </a:spcAft>
              <a:buSzPct val="90000"/>
              <a:buFont typeface="Lucida Grande"/>
              <a:buChar char="-"/>
              <a:defRPr sz="1350">
                <a:solidFill>
                  <a:schemeClr val="accent3"/>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8">
            <a:extLst>
              <a:ext uri="{FF2B5EF4-FFF2-40B4-BE49-F238E27FC236}">
                <a16:creationId xmlns:a16="http://schemas.microsoft.com/office/drawing/2014/main" id="{D9E13FC4-8922-6A42-B64F-8DB63EDE111B}"/>
              </a:ext>
            </a:extLst>
          </p:cNvPr>
          <p:cNvSpPr>
            <a:spLocks noGrp="1"/>
          </p:cNvSpPr>
          <p:nvPr>
            <p:ph type="sldNum" sz="quarter" idx="18"/>
          </p:nvPr>
        </p:nvSpPr>
        <p:spPr>
          <a:xfrm>
            <a:off x="457200" y="6356352"/>
            <a:ext cx="2133600" cy="365125"/>
          </a:xfrm>
        </p:spPr>
        <p:txBody>
          <a:bodyPr/>
          <a:lstStyle>
            <a:lvl1pPr>
              <a:defRPr>
                <a:solidFill>
                  <a:schemeClr val="tx2"/>
                </a:solidFill>
              </a:defRPr>
            </a:lvl1pPr>
          </a:lstStyle>
          <a:p>
            <a:fld id="{212C0455-5853-4026-8476-A5E752C00C61}" type="slidenum">
              <a:rPr lang="en-US" altLang="en-US" smtClean="0"/>
              <a:pPr/>
              <a:t>‹#›</a:t>
            </a:fld>
            <a:endParaRPr lang="en-US" altLang="en-US"/>
          </a:p>
        </p:txBody>
      </p:sp>
      <p:sp>
        <p:nvSpPr>
          <p:cNvPr id="22" name="Title 1">
            <a:extLst>
              <a:ext uri="{FF2B5EF4-FFF2-40B4-BE49-F238E27FC236}">
                <a16:creationId xmlns:a16="http://schemas.microsoft.com/office/drawing/2014/main" id="{ADAEF741-DA53-554E-9853-537C468649AC}"/>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Tree>
    <p:extLst>
      <p:ext uri="{BB962C8B-B14F-4D97-AF65-F5344CB8AC3E}">
        <p14:creationId xmlns:p14="http://schemas.microsoft.com/office/powerpoint/2010/main" val="212488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erior Slide - Table">
    <p:spTree>
      <p:nvGrpSpPr>
        <p:cNvPr id="1" name=""/>
        <p:cNvGrpSpPr/>
        <p:nvPr/>
      </p:nvGrpSpPr>
      <p:grpSpPr>
        <a:xfrm>
          <a:off x="0" y="0"/>
          <a:ext cx="0" cy="0"/>
          <a:chOff x="0" y="0"/>
          <a:chExt cx="0" cy="0"/>
        </a:xfrm>
      </p:grpSpPr>
      <p:cxnSp>
        <p:nvCxnSpPr>
          <p:cNvPr id="5" name="Straight Connector 4"/>
          <p:cNvCxnSpPr/>
          <p:nvPr/>
        </p:nvCxnSpPr>
        <p:spPr>
          <a:xfrm>
            <a:off x="457200" y="9525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921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469900" y="2182813"/>
            <a:ext cx="8220390" cy="3541067"/>
          </a:xfrm>
        </p:spPr>
        <p:txBody>
          <a:bodyPr rtlCol="0">
            <a:noAutofit/>
          </a:bodyPr>
          <a:lstStyle>
            <a:lvl1pPr marL="0" indent="0">
              <a:buNone/>
              <a:defRPr>
                <a:solidFill>
                  <a:schemeClr val="accent3"/>
                </a:solidFill>
              </a:defRPr>
            </a:lvl1pPr>
          </a:lstStyle>
          <a:p>
            <a:pPr lvl="0"/>
            <a:r>
              <a:rPr lang="en-US" noProof="0"/>
              <a:t>Click icon to add table</a:t>
            </a:r>
            <a:endParaRPr lang="en-US" noProof="0" dirty="0"/>
          </a:p>
        </p:txBody>
      </p:sp>
      <p:sp>
        <p:nvSpPr>
          <p:cNvPr id="9" name="Text Placeholder 11"/>
          <p:cNvSpPr>
            <a:spLocks noGrp="1"/>
          </p:cNvSpPr>
          <p:nvPr>
            <p:ph type="body" sz="quarter" idx="13"/>
          </p:nvPr>
        </p:nvSpPr>
        <p:spPr>
          <a:xfrm>
            <a:off x="469900" y="1505650"/>
            <a:ext cx="8210550" cy="442913"/>
          </a:xfrm>
        </p:spPr>
        <p:txBody>
          <a:bodyPr anchor="ctr"/>
          <a:lstStyle>
            <a:lvl1pPr marL="0" indent="0">
              <a:buNone/>
              <a:defRPr b="1" baseline="0">
                <a:solidFill>
                  <a:schemeClr val="accent1"/>
                </a:solidFill>
              </a:defRPr>
            </a:lvl1pPr>
            <a:lvl2pPr>
              <a:buNone/>
              <a:defRPr/>
            </a:lvl2pPr>
          </a:lstStyle>
          <a:p>
            <a:pPr lvl="0"/>
            <a:r>
              <a:rPr lang="en-US" dirty="0"/>
              <a:t>Edit Master text styles</a:t>
            </a:r>
          </a:p>
        </p:txBody>
      </p:sp>
      <p:sp>
        <p:nvSpPr>
          <p:cNvPr id="7" name="Slide Number Placeholder 6"/>
          <p:cNvSpPr>
            <a:spLocks noGrp="1"/>
          </p:cNvSpPr>
          <p:nvPr>
            <p:ph type="sldNum" sz="quarter" idx="15"/>
          </p:nvPr>
        </p:nvSpPr>
        <p:spPr/>
        <p:txBody>
          <a:bodyPr/>
          <a:lstStyle>
            <a:lvl1pPr>
              <a:defRPr>
                <a:solidFill>
                  <a:schemeClr val="tx2"/>
                </a:solidFill>
              </a:defRPr>
            </a:lvl1pPr>
          </a:lstStyle>
          <a:p>
            <a:fld id="{C52C4BB8-FF50-4270-AF85-769B03540756}" type="slidenum">
              <a:rPr lang="en-US" altLang="en-US" smtClean="0"/>
              <a:pPr/>
              <a:t>‹#›</a:t>
            </a:fld>
            <a:endParaRPr lang="en-US" altLang="en-US"/>
          </a:p>
        </p:txBody>
      </p:sp>
      <p:sp>
        <p:nvSpPr>
          <p:cNvPr id="10" name="Title 1">
            <a:extLst>
              <a:ext uri="{FF2B5EF4-FFF2-40B4-BE49-F238E27FC236}">
                <a16:creationId xmlns:a16="http://schemas.microsoft.com/office/drawing/2014/main" id="{71C171D4-2114-4D47-9D0D-30C7573FA411}"/>
              </a:ext>
            </a:extLst>
          </p:cNvPr>
          <p:cNvSpPr>
            <a:spLocks noGrp="1"/>
          </p:cNvSpPr>
          <p:nvPr>
            <p:ph type="title" hasCustomPrompt="1"/>
          </p:nvPr>
        </p:nvSpPr>
        <p:spPr>
          <a:xfrm>
            <a:off x="685800" y="438430"/>
            <a:ext cx="7772400" cy="369332"/>
          </a:xfrm>
        </p:spPr>
        <p:txBody>
          <a:bodyPr anchor="ctr" anchorCtr="0"/>
          <a:lstStyle>
            <a:lvl1pPr algn="ctr">
              <a:defRPr sz="1800" b="1" cap="all" baseline="0">
                <a:solidFill>
                  <a:schemeClr val="accent1"/>
                </a:solidFill>
              </a:defRPr>
            </a:lvl1pPr>
          </a:lstStyle>
          <a:p>
            <a:r>
              <a:rPr lang="en-US" dirty="0"/>
              <a:t>CLICK TO EDIT Slide TITLE</a:t>
            </a:r>
          </a:p>
        </p:txBody>
      </p:sp>
    </p:spTree>
    <p:extLst>
      <p:ext uri="{BB962C8B-B14F-4D97-AF65-F5344CB8AC3E}">
        <p14:creationId xmlns:p14="http://schemas.microsoft.com/office/powerpoint/2010/main" val="43044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356352"/>
            <a:ext cx="2133600" cy="365125"/>
          </a:xfrm>
          <a:prstGeom prst="rect">
            <a:avLst/>
          </a:prstGeom>
        </p:spPr>
        <p:txBody>
          <a:bodyPr vert="horz" wrap="square" lIns="0" tIns="0" rIns="0" bIns="0" numCol="1" anchor="ctr" anchorCtr="0" compatLnSpc="1">
            <a:prstTxWarp prst="textNoShape">
              <a:avLst/>
            </a:prstTxWarp>
          </a:bodyPr>
          <a:lstStyle>
            <a:lvl1pPr>
              <a:defRPr sz="600">
                <a:solidFill>
                  <a:schemeClr val="tx2"/>
                </a:solidFill>
              </a:defRPr>
            </a:lvl1pPr>
          </a:lstStyle>
          <a:p>
            <a:fld id="{9C868796-589A-4CEE-AB16-A44FB122AE64}" type="slidenum">
              <a:rPr lang="en-US" altLang="en-US" smtClean="0"/>
              <a:pPr/>
              <a:t>‹#›</a:t>
            </a:fld>
            <a:endParaRPr lang="en-US" altLang="en-US"/>
          </a:p>
        </p:txBody>
      </p:sp>
      <p:sp>
        <p:nvSpPr>
          <p:cNvPr id="2" name="Title Placeholder 1"/>
          <p:cNvSpPr>
            <a:spLocks noGrp="1"/>
          </p:cNvSpPr>
          <p:nvPr>
            <p:ph type="title"/>
          </p:nvPr>
        </p:nvSpPr>
        <p:spPr>
          <a:xfrm>
            <a:off x="457200" y="2629842"/>
            <a:ext cx="8229600" cy="461665"/>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3684797"/>
            <a:ext cx="8229600" cy="2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5" name="Straight Connector 4"/>
          <p:cNvCxnSpPr/>
          <p:nvPr/>
        </p:nvCxnSpPr>
        <p:spPr>
          <a:xfrm>
            <a:off x="457200" y="6248402"/>
            <a:ext cx="8229600" cy="1588"/>
          </a:xfrm>
          <a:prstGeom prst="line">
            <a:avLst/>
          </a:prstGeom>
          <a:ln w="12700" cap="flat" cmpd="sng" algn="ctr">
            <a:solidFill>
              <a:srgbClr val="E1E5E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C6BA5ED-7B9C-8042-9B2F-7DC8C3FD5DD3}"/>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6852087" y="6443752"/>
            <a:ext cx="1834713" cy="190325"/>
          </a:xfrm>
          <a:prstGeom prst="rect">
            <a:avLst/>
          </a:prstGeom>
        </p:spPr>
      </p:pic>
    </p:spTree>
    <p:extLst>
      <p:ext uri="{BB962C8B-B14F-4D97-AF65-F5344CB8AC3E}">
        <p14:creationId xmlns:p14="http://schemas.microsoft.com/office/powerpoint/2010/main" val="3328504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9" r:id="rId3"/>
    <p:sldLayoutId id="2147483731" r:id="rId4"/>
    <p:sldLayoutId id="2147483732" r:id="rId5"/>
    <p:sldLayoutId id="2147483734" r:id="rId6"/>
    <p:sldLayoutId id="2147483735" r:id="rId7"/>
    <p:sldLayoutId id="2147483740" r:id="rId8"/>
    <p:sldLayoutId id="2147483738" r:id="rId9"/>
    <p:sldLayoutId id="2147483739" r:id="rId10"/>
    <p:sldLayoutId id="2147483737" r:id="rId11"/>
    <p:sldLayoutId id="2147483742" r:id="rId12"/>
    <p:sldLayoutId id="2147483743" r:id="rId13"/>
    <p:sldLayoutId id="2147483746" r:id="rId14"/>
    <p:sldLayoutId id="2147483747" r:id="rId15"/>
  </p:sldLayoutIdLst>
  <p:hf hdr="0" ftr="0" dt="0"/>
  <p:txStyles>
    <p:titleStyle>
      <a:lvl1pPr algn="ctr" defTabSz="342900" rtl="0" eaLnBrk="1" fontAlgn="base" hangingPunct="1">
        <a:spcBef>
          <a:spcPct val="0"/>
        </a:spcBef>
        <a:spcAft>
          <a:spcPct val="0"/>
        </a:spcAft>
        <a:defRPr sz="2400" b="1" kern="1200" cap="all" baseline="0">
          <a:solidFill>
            <a:schemeClr val="accent1"/>
          </a:solidFill>
          <a:latin typeface="Arial"/>
          <a:ea typeface="ＭＳ Ｐゴシック" charset="-128"/>
          <a:cs typeface="Arial"/>
        </a:defRPr>
      </a:lvl1pPr>
      <a:lvl2pPr algn="ctr" defTabSz="342900" rtl="0" eaLnBrk="1" fontAlgn="base" hangingPunct="1">
        <a:spcBef>
          <a:spcPct val="0"/>
        </a:spcBef>
        <a:spcAft>
          <a:spcPct val="0"/>
        </a:spcAft>
        <a:defRPr sz="2400" b="1">
          <a:solidFill>
            <a:schemeClr val="tx1"/>
          </a:solidFill>
          <a:latin typeface="Arial" charset="0"/>
          <a:ea typeface="ＭＳ Ｐゴシック" charset="-128"/>
          <a:cs typeface="Arial" pitchFamily="34" charset="0"/>
        </a:defRPr>
      </a:lvl2pPr>
      <a:lvl3pPr algn="ctr" defTabSz="342900" rtl="0" eaLnBrk="1" fontAlgn="base" hangingPunct="1">
        <a:spcBef>
          <a:spcPct val="0"/>
        </a:spcBef>
        <a:spcAft>
          <a:spcPct val="0"/>
        </a:spcAft>
        <a:defRPr sz="2400" b="1">
          <a:solidFill>
            <a:schemeClr val="tx1"/>
          </a:solidFill>
          <a:latin typeface="Arial" charset="0"/>
          <a:ea typeface="ＭＳ Ｐゴシック" charset="-128"/>
          <a:cs typeface="Arial" pitchFamily="34" charset="0"/>
        </a:defRPr>
      </a:lvl3pPr>
      <a:lvl4pPr algn="ctr" defTabSz="342900" rtl="0" eaLnBrk="1" fontAlgn="base" hangingPunct="1">
        <a:spcBef>
          <a:spcPct val="0"/>
        </a:spcBef>
        <a:spcAft>
          <a:spcPct val="0"/>
        </a:spcAft>
        <a:defRPr sz="2400" b="1">
          <a:solidFill>
            <a:schemeClr val="tx1"/>
          </a:solidFill>
          <a:latin typeface="Arial" charset="0"/>
          <a:ea typeface="ＭＳ Ｐゴシック" charset="-128"/>
          <a:cs typeface="Arial" pitchFamily="34" charset="0"/>
        </a:defRPr>
      </a:lvl4pPr>
      <a:lvl5pPr algn="ctr" defTabSz="342900" rtl="0" eaLnBrk="1" fontAlgn="base" hangingPunct="1">
        <a:spcBef>
          <a:spcPct val="0"/>
        </a:spcBef>
        <a:spcAft>
          <a:spcPct val="0"/>
        </a:spcAft>
        <a:defRPr sz="2400" b="1">
          <a:solidFill>
            <a:schemeClr val="tx1"/>
          </a:solidFill>
          <a:latin typeface="Arial" charset="0"/>
          <a:ea typeface="ＭＳ Ｐゴシック" charset="-128"/>
          <a:cs typeface="Arial" pitchFamily="34" charset="0"/>
        </a:defRPr>
      </a:lvl5pPr>
      <a:lvl6pPr marL="342900" algn="ctr" defTabSz="342900" rtl="0" eaLnBrk="1" fontAlgn="base" hangingPunct="1">
        <a:spcBef>
          <a:spcPct val="0"/>
        </a:spcBef>
        <a:spcAft>
          <a:spcPct val="0"/>
        </a:spcAft>
        <a:defRPr sz="2400" b="1">
          <a:solidFill>
            <a:schemeClr val="tx1"/>
          </a:solidFill>
          <a:latin typeface="Arial" charset="0"/>
          <a:ea typeface="ＭＳ Ｐゴシック" charset="-128"/>
        </a:defRPr>
      </a:lvl6pPr>
      <a:lvl7pPr marL="685800" algn="ctr" defTabSz="342900" rtl="0" eaLnBrk="1" fontAlgn="base" hangingPunct="1">
        <a:spcBef>
          <a:spcPct val="0"/>
        </a:spcBef>
        <a:spcAft>
          <a:spcPct val="0"/>
        </a:spcAft>
        <a:defRPr sz="2400" b="1">
          <a:solidFill>
            <a:schemeClr val="tx1"/>
          </a:solidFill>
          <a:latin typeface="Arial" charset="0"/>
          <a:ea typeface="ＭＳ Ｐゴシック" charset="-128"/>
        </a:defRPr>
      </a:lvl7pPr>
      <a:lvl8pPr marL="1028700" algn="ctr" defTabSz="342900" rtl="0" eaLnBrk="1" fontAlgn="base" hangingPunct="1">
        <a:spcBef>
          <a:spcPct val="0"/>
        </a:spcBef>
        <a:spcAft>
          <a:spcPct val="0"/>
        </a:spcAft>
        <a:defRPr sz="2400" b="1">
          <a:solidFill>
            <a:schemeClr val="tx1"/>
          </a:solidFill>
          <a:latin typeface="Arial" charset="0"/>
          <a:ea typeface="ＭＳ Ｐゴシック" charset="-128"/>
        </a:defRPr>
      </a:lvl8pPr>
      <a:lvl9pPr marL="1371600" algn="ctr" defTabSz="342900" rtl="0" eaLnBrk="1" fontAlgn="base" hangingPunct="1">
        <a:spcBef>
          <a:spcPct val="0"/>
        </a:spcBef>
        <a:spcAft>
          <a:spcPct val="0"/>
        </a:spcAft>
        <a:defRPr sz="2400" b="1">
          <a:solidFill>
            <a:schemeClr val="tx1"/>
          </a:solidFill>
          <a:latin typeface="Arial" charset="0"/>
          <a:ea typeface="ＭＳ Ｐゴシック" charset="-128"/>
        </a:defRPr>
      </a:lvl9pPr>
    </p:titleStyle>
    <p:bodyStyle>
      <a:lvl1pPr marL="128588" indent="-128588" algn="l" defTabSz="342900" rtl="0" eaLnBrk="1" fontAlgn="base" hangingPunct="1">
        <a:spcBef>
          <a:spcPct val="20000"/>
        </a:spcBef>
        <a:spcAft>
          <a:spcPct val="0"/>
        </a:spcAft>
        <a:buSzPct val="40000"/>
        <a:buFont typeface="Wingdings" pitchFamily="2" charset="2"/>
        <a:buChar char="§"/>
        <a:defRPr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pitchFamily="34" charset="0"/>
        <a:buChar char="–"/>
        <a:defRPr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248400"/>
            <a:ext cx="8229600" cy="1905"/>
          </a:xfrm>
          <a:custGeom>
            <a:avLst/>
            <a:gdLst/>
            <a:ahLst/>
            <a:cxnLst/>
            <a:rect l="l" t="t" r="r" b="b"/>
            <a:pathLst>
              <a:path w="8229600" h="1904">
                <a:moveTo>
                  <a:pt x="0" y="0"/>
                </a:moveTo>
                <a:lnTo>
                  <a:pt x="8229600" y="1587"/>
                </a:lnTo>
              </a:path>
            </a:pathLst>
          </a:custGeom>
          <a:ln w="12192">
            <a:solidFill>
              <a:srgbClr val="C7C7C7"/>
            </a:solidFill>
          </a:ln>
        </p:spPr>
        <p:txBody>
          <a:bodyPr wrap="square" lIns="0" tIns="0" rIns="0" bIns="0" rtlCol="0"/>
          <a:lstStyle/>
          <a:p>
            <a:endParaRPr/>
          </a:p>
        </p:txBody>
      </p:sp>
      <p:sp>
        <p:nvSpPr>
          <p:cNvPr id="17" name="bk object 17"/>
          <p:cNvSpPr/>
          <p:nvPr/>
        </p:nvSpPr>
        <p:spPr>
          <a:xfrm>
            <a:off x="8635214" y="6438896"/>
            <a:ext cx="64135" cy="58419"/>
          </a:xfrm>
          <a:custGeom>
            <a:avLst/>
            <a:gdLst/>
            <a:ahLst/>
            <a:cxnLst/>
            <a:rect l="l" t="t" r="r" b="b"/>
            <a:pathLst>
              <a:path w="64134" h="58420">
                <a:moveTo>
                  <a:pt x="44126" y="58322"/>
                </a:moveTo>
                <a:lnTo>
                  <a:pt x="19606" y="58322"/>
                </a:lnTo>
                <a:lnTo>
                  <a:pt x="9800" y="48598"/>
                </a:lnTo>
                <a:lnTo>
                  <a:pt x="0" y="29163"/>
                </a:lnTo>
                <a:lnTo>
                  <a:pt x="4898" y="14584"/>
                </a:lnTo>
                <a:lnTo>
                  <a:pt x="19606" y="0"/>
                </a:lnTo>
                <a:lnTo>
                  <a:pt x="44126" y="0"/>
                </a:lnTo>
                <a:lnTo>
                  <a:pt x="49025" y="4859"/>
                </a:lnTo>
                <a:lnTo>
                  <a:pt x="19606" y="4859"/>
                </a:lnTo>
                <a:lnTo>
                  <a:pt x="14703" y="9724"/>
                </a:lnTo>
                <a:lnTo>
                  <a:pt x="4898" y="29163"/>
                </a:lnTo>
                <a:lnTo>
                  <a:pt x="9800" y="38878"/>
                </a:lnTo>
                <a:lnTo>
                  <a:pt x="14703" y="43738"/>
                </a:lnTo>
                <a:lnTo>
                  <a:pt x="19606" y="53462"/>
                </a:lnTo>
                <a:lnTo>
                  <a:pt x="49024" y="53462"/>
                </a:lnTo>
                <a:lnTo>
                  <a:pt x="44126" y="58322"/>
                </a:lnTo>
                <a:close/>
              </a:path>
              <a:path w="64134" h="58420">
                <a:moveTo>
                  <a:pt x="49024" y="53462"/>
                </a:moveTo>
                <a:lnTo>
                  <a:pt x="39223" y="53462"/>
                </a:lnTo>
                <a:lnTo>
                  <a:pt x="53927" y="38878"/>
                </a:lnTo>
                <a:lnTo>
                  <a:pt x="58830" y="29163"/>
                </a:lnTo>
                <a:lnTo>
                  <a:pt x="49024" y="9724"/>
                </a:lnTo>
                <a:lnTo>
                  <a:pt x="39223" y="4859"/>
                </a:lnTo>
                <a:lnTo>
                  <a:pt x="49025" y="4859"/>
                </a:lnTo>
                <a:lnTo>
                  <a:pt x="58830" y="14584"/>
                </a:lnTo>
                <a:lnTo>
                  <a:pt x="63732" y="29163"/>
                </a:lnTo>
                <a:lnTo>
                  <a:pt x="53927" y="48598"/>
                </a:lnTo>
                <a:lnTo>
                  <a:pt x="49024" y="53462"/>
                </a:lnTo>
                <a:close/>
              </a:path>
            </a:pathLst>
          </a:custGeom>
          <a:solidFill>
            <a:srgbClr val="002C61"/>
          </a:solidFill>
        </p:spPr>
        <p:txBody>
          <a:bodyPr wrap="square" lIns="0" tIns="0" rIns="0" bIns="0" rtlCol="0"/>
          <a:lstStyle/>
          <a:p>
            <a:endParaRPr/>
          </a:p>
        </p:txBody>
      </p:sp>
      <p:sp>
        <p:nvSpPr>
          <p:cNvPr id="18" name="bk object 18"/>
          <p:cNvSpPr/>
          <p:nvPr/>
        </p:nvSpPr>
        <p:spPr>
          <a:xfrm>
            <a:off x="8654818" y="6453483"/>
            <a:ext cx="24765" cy="29209"/>
          </a:xfrm>
          <a:custGeom>
            <a:avLst/>
            <a:gdLst/>
            <a:ahLst/>
            <a:cxnLst/>
            <a:rect l="l" t="t" r="r" b="b"/>
            <a:pathLst>
              <a:path w="24765" h="29210">
                <a:moveTo>
                  <a:pt x="9805" y="29154"/>
                </a:moveTo>
                <a:lnTo>
                  <a:pt x="0" y="29154"/>
                </a:lnTo>
                <a:lnTo>
                  <a:pt x="0" y="0"/>
                </a:lnTo>
                <a:lnTo>
                  <a:pt x="4902" y="0"/>
                </a:lnTo>
                <a:lnTo>
                  <a:pt x="4902" y="9714"/>
                </a:lnTo>
                <a:lnTo>
                  <a:pt x="19616" y="9714"/>
                </a:lnTo>
                <a:lnTo>
                  <a:pt x="14713" y="14574"/>
                </a:lnTo>
                <a:lnTo>
                  <a:pt x="4902" y="14574"/>
                </a:lnTo>
                <a:lnTo>
                  <a:pt x="4902" y="24294"/>
                </a:lnTo>
                <a:lnTo>
                  <a:pt x="9805" y="24294"/>
                </a:lnTo>
                <a:lnTo>
                  <a:pt x="9805" y="29154"/>
                </a:lnTo>
                <a:close/>
              </a:path>
              <a:path w="24765" h="29210">
                <a:moveTo>
                  <a:pt x="19616" y="4854"/>
                </a:moveTo>
                <a:lnTo>
                  <a:pt x="14713" y="4854"/>
                </a:lnTo>
                <a:lnTo>
                  <a:pt x="9805" y="0"/>
                </a:lnTo>
                <a:lnTo>
                  <a:pt x="19616" y="0"/>
                </a:lnTo>
                <a:lnTo>
                  <a:pt x="19616" y="4854"/>
                </a:lnTo>
                <a:close/>
              </a:path>
              <a:path w="24765" h="29210">
                <a:moveTo>
                  <a:pt x="19616" y="9714"/>
                </a:moveTo>
                <a:lnTo>
                  <a:pt x="14713" y="9714"/>
                </a:lnTo>
                <a:lnTo>
                  <a:pt x="19616" y="4854"/>
                </a:lnTo>
                <a:lnTo>
                  <a:pt x="19616" y="9714"/>
                </a:lnTo>
                <a:close/>
              </a:path>
              <a:path w="24765" h="29210">
                <a:moveTo>
                  <a:pt x="24519" y="29154"/>
                </a:moveTo>
                <a:lnTo>
                  <a:pt x="19616" y="29154"/>
                </a:lnTo>
                <a:lnTo>
                  <a:pt x="9805" y="14574"/>
                </a:lnTo>
                <a:lnTo>
                  <a:pt x="14713" y="14574"/>
                </a:lnTo>
                <a:lnTo>
                  <a:pt x="24519" y="24294"/>
                </a:lnTo>
                <a:lnTo>
                  <a:pt x="24519" y="29154"/>
                </a:lnTo>
                <a:close/>
              </a:path>
            </a:pathLst>
          </a:custGeom>
          <a:solidFill>
            <a:srgbClr val="002C61"/>
          </a:solidFill>
        </p:spPr>
        <p:txBody>
          <a:bodyPr wrap="square" lIns="0" tIns="0" rIns="0" bIns="0" rtlCol="0"/>
          <a:lstStyle/>
          <a:p>
            <a:endParaRPr/>
          </a:p>
        </p:txBody>
      </p:sp>
      <p:sp>
        <p:nvSpPr>
          <p:cNvPr id="19" name="bk object 19"/>
          <p:cNvSpPr/>
          <p:nvPr/>
        </p:nvSpPr>
        <p:spPr>
          <a:xfrm>
            <a:off x="6870200" y="6443756"/>
            <a:ext cx="574040" cy="146050"/>
          </a:xfrm>
          <a:custGeom>
            <a:avLst/>
            <a:gdLst/>
            <a:ahLst/>
            <a:cxnLst/>
            <a:rect l="l" t="t" r="r" b="b"/>
            <a:pathLst>
              <a:path w="574040" h="146050">
                <a:moveTo>
                  <a:pt x="166659" y="131215"/>
                </a:moveTo>
                <a:lnTo>
                  <a:pt x="147048" y="131215"/>
                </a:lnTo>
                <a:lnTo>
                  <a:pt x="156853" y="116640"/>
                </a:lnTo>
                <a:lnTo>
                  <a:pt x="161756" y="102061"/>
                </a:lnTo>
                <a:lnTo>
                  <a:pt x="200980" y="0"/>
                </a:lnTo>
                <a:lnTo>
                  <a:pt x="215688" y="0"/>
                </a:lnTo>
                <a:lnTo>
                  <a:pt x="232954" y="43738"/>
                </a:lnTo>
                <a:lnTo>
                  <a:pt x="196077" y="43738"/>
                </a:lnTo>
                <a:lnTo>
                  <a:pt x="176465" y="92341"/>
                </a:lnTo>
                <a:lnTo>
                  <a:pt x="252141" y="92341"/>
                </a:lnTo>
                <a:lnTo>
                  <a:pt x="255978" y="102061"/>
                </a:lnTo>
                <a:lnTo>
                  <a:pt x="171562" y="102061"/>
                </a:lnTo>
                <a:lnTo>
                  <a:pt x="171562" y="106920"/>
                </a:lnTo>
                <a:lnTo>
                  <a:pt x="166659" y="126355"/>
                </a:lnTo>
                <a:lnTo>
                  <a:pt x="166659" y="131215"/>
                </a:lnTo>
                <a:close/>
              </a:path>
              <a:path w="574040" h="146050">
                <a:moveTo>
                  <a:pt x="63698" y="136079"/>
                </a:moveTo>
                <a:lnTo>
                  <a:pt x="9766" y="136079"/>
                </a:lnTo>
                <a:lnTo>
                  <a:pt x="19572" y="131215"/>
                </a:lnTo>
                <a:lnTo>
                  <a:pt x="19572" y="19444"/>
                </a:lnTo>
                <a:lnTo>
                  <a:pt x="0" y="9743"/>
                </a:lnTo>
                <a:lnTo>
                  <a:pt x="0" y="4864"/>
                </a:lnTo>
                <a:lnTo>
                  <a:pt x="88213" y="4864"/>
                </a:lnTo>
                <a:lnTo>
                  <a:pt x="107864" y="9743"/>
                </a:lnTo>
                <a:lnTo>
                  <a:pt x="117630" y="14584"/>
                </a:lnTo>
                <a:lnTo>
                  <a:pt x="53892" y="14584"/>
                </a:lnTo>
                <a:lnTo>
                  <a:pt x="53892" y="72902"/>
                </a:lnTo>
                <a:lnTo>
                  <a:pt x="93116" y="72902"/>
                </a:lnTo>
                <a:lnTo>
                  <a:pt x="100471" y="82621"/>
                </a:lnTo>
                <a:lnTo>
                  <a:pt x="53892" y="82621"/>
                </a:lnTo>
                <a:lnTo>
                  <a:pt x="53892" y="131215"/>
                </a:lnTo>
                <a:lnTo>
                  <a:pt x="63698" y="136079"/>
                </a:lnTo>
                <a:close/>
              </a:path>
              <a:path w="574040" h="146050">
                <a:moveTo>
                  <a:pt x="348067" y="136079"/>
                </a:moveTo>
                <a:lnTo>
                  <a:pt x="299038" y="136079"/>
                </a:lnTo>
                <a:lnTo>
                  <a:pt x="303941" y="131215"/>
                </a:lnTo>
                <a:lnTo>
                  <a:pt x="308844" y="111780"/>
                </a:lnTo>
                <a:lnTo>
                  <a:pt x="308844" y="92341"/>
                </a:lnTo>
                <a:lnTo>
                  <a:pt x="269620" y="24303"/>
                </a:lnTo>
                <a:lnTo>
                  <a:pt x="264717" y="14584"/>
                </a:lnTo>
                <a:lnTo>
                  <a:pt x="250068" y="9743"/>
                </a:lnTo>
                <a:lnTo>
                  <a:pt x="250009" y="4864"/>
                </a:lnTo>
                <a:lnTo>
                  <a:pt x="323552" y="4864"/>
                </a:lnTo>
                <a:lnTo>
                  <a:pt x="323494" y="9743"/>
                </a:lnTo>
                <a:lnTo>
                  <a:pt x="308844" y="14584"/>
                </a:lnTo>
                <a:lnTo>
                  <a:pt x="303941" y="19444"/>
                </a:lnTo>
                <a:lnTo>
                  <a:pt x="333358" y="77762"/>
                </a:lnTo>
                <a:lnTo>
                  <a:pt x="344293" y="77762"/>
                </a:lnTo>
                <a:lnTo>
                  <a:pt x="338261" y="87476"/>
                </a:lnTo>
                <a:lnTo>
                  <a:pt x="338261" y="121500"/>
                </a:lnTo>
                <a:lnTo>
                  <a:pt x="343164" y="131215"/>
                </a:lnTo>
                <a:lnTo>
                  <a:pt x="348067" y="136079"/>
                </a:lnTo>
                <a:close/>
              </a:path>
              <a:path w="574040" h="146050">
                <a:moveTo>
                  <a:pt x="344293" y="77762"/>
                </a:moveTo>
                <a:lnTo>
                  <a:pt x="333358" y="77762"/>
                </a:lnTo>
                <a:lnTo>
                  <a:pt x="352970" y="43738"/>
                </a:lnTo>
                <a:lnTo>
                  <a:pt x="362776" y="24303"/>
                </a:lnTo>
                <a:lnTo>
                  <a:pt x="362776" y="14584"/>
                </a:lnTo>
                <a:lnTo>
                  <a:pt x="357873" y="14584"/>
                </a:lnTo>
                <a:lnTo>
                  <a:pt x="348106" y="9743"/>
                </a:lnTo>
                <a:lnTo>
                  <a:pt x="348067" y="4864"/>
                </a:lnTo>
                <a:lnTo>
                  <a:pt x="441222" y="4864"/>
                </a:lnTo>
                <a:lnTo>
                  <a:pt x="443183" y="9724"/>
                </a:lnTo>
                <a:lnTo>
                  <a:pt x="392193" y="9724"/>
                </a:lnTo>
                <a:lnTo>
                  <a:pt x="382387" y="14584"/>
                </a:lnTo>
                <a:lnTo>
                  <a:pt x="377484" y="24303"/>
                </a:lnTo>
                <a:lnTo>
                  <a:pt x="344293" y="77762"/>
                </a:lnTo>
                <a:close/>
              </a:path>
              <a:path w="574040" h="146050">
                <a:moveTo>
                  <a:pt x="493594" y="102061"/>
                </a:moveTo>
                <a:lnTo>
                  <a:pt x="480446" y="102061"/>
                </a:lnTo>
                <a:lnTo>
                  <a:pt x="519669" y="4864"/>
                </a:lnTo>
                <a:lnTo>
                  <a:pt x="573601" y="4864"/>
                </a:lnTo>
                <a:lnTo>
                  <a:pt x="573562" y="9743"/>
                </a:lnTo>
                <a:lnTo>
                  <a:pt x="553989" y="19444"/>
                </a:lnTo>
                <a:lnTo>
                  <a:pt x="553989" y="38883"/>
                </a:lnTo>
                <a:lnTo>
                  <a:pt x="519669" y="38883"/>
                </a:lnTo>
                <a:lnTo>
                  <a:pt x="493594" y="102061"/>
                </a:lnTo>
                <a:close/>
              </a:path>
              <a:path w="574040" h="146050">
                <a:moveTo>
                  <a:pt x="431416" y="136079"/>
                </a:moveTo>
                <a:lnTo>
                  <a:pt x="401999" y="136079"/>
                </a:lnTo>
                <a:lnTo>
                  <a:pt x="406902" y="131215"/>
                </a:lnTo>
                <a:lnTo>
                  <a:pt x="406902" y="126355"/>
                </a:lnTo>
                <a:lnTo>
                  <a:pt x="411805" y="106920"/>
                </a:lnTo>
                <a:lnTo>
                  <a:pt x="411805" y="19444"/>
                </a:lnTo>
                <a:lnTo>
                  <a:pt x="406902" y="14584"/>
                </a:lnTo>
                <a:lnTo>
                  <a:pt x="397096" y="14584"/>
                </a:lnTo>
                <a:lnTo>
                  <a:pt x="392193" y="9724"/>
                </a:lnTo>
                <a:lnTo>
                  <a:pt x="443183" y="9724"/>
                </a:lnTo>
                <a:lnTo>
                  <a:pt x="454950" y="38883"/>
                </a:lnTo>
                <a:lnTo>
                  <a:pt x="421611" y="38883"/>
                </a:lnTo>
                <a:lnTo>
                  <a:pt x="421611" y="131215"/>
                </a:lnTo>
                <a:lnTo>
                  <a:pt x="431416" y="136079"/>
                </a:lnTo>
                <a:close/>
              </a:path>
              <a:path w="574040" h="146050">
                <a:moveTo>
                  <a:pt x="107824" y="72902"/>
                </a:moveTo>
                <a:lnTo>
                  <a:pt x="73504" y="72902"/>
                </a:lnTo>
                <a:lnTo>
                  <a:pt x="83310" y="68042"/>
                </a:lnTo>
                <a:lnTo>
                  <a:pt x="93116" y="58322"/>
                </a:lnTo>
                <a:lnTo>
                  <a:pt x="93116" y="29163"/>
                </a:lnTo>
                <a:lnTo>
                  <a:pt x="88213" y="19444"/>
                </a:lnTo>
                <a:lnTo>
                  <a:pt x="78407" y="14584"/>
                </a:lnTo>
                <a:lnTo>
                  <a:pt x="117630" y="14584"/>
                </a:lnTo>
                <a:lnTo>
                  <a:pt x="122533" y="19444"/>
                </a:lnTo>
                <a:lnTo>
                  <a:pt x="127436" y="29163"/>
                </a:lnTo>
                <a:lnTo>
                  <a:pt x="127436" y="53462"/>
                </a:lnTo>
                <a:lnTo>
                  <a:pt x="107824" y="72902"/>
                </a:lnTo>
                <a:close/>
              </a:path>
              <a:path w="574040" h="146050">
                <a:moveTo>
                  <a:pt x="475543" y="145799"/>
                </a:moveTo>
                <a:lnTo>
                  <a:pt x="465737" y="145799"/>
                </a:lnTo>
                <a:lnTo>
                  <a:pt x="421611" y="38883"/>
                </a:lnTo>
                <a:lnTo>
                  <a:pt x="454950" y="38883"/>
                </a:lnTo>
                <a:lnTo>
                  <a:pt x="480446" y="102061"/>
                </a:lnTo>
                <a:lnTo>
                  <a:pt x="493594" y="102061"/>
                </a:lnTo>
                <a:lnTo>
                  <a:pt x="475543" y="145799"/>
                </a:lnTo>
                <a:close/>
              </a:path>
              <a:path w="574040" h="146050">
                <a:moveTo>
                  <a:pt x="563795" y="136079"/>
                </a:moveTo>
                <a:lnTo>
                  <a:pt x="509863" y="136079"/>
                </a:lnTo>
                <a:lnTo>
                  <a:pt x="519669" y="126355"/>
                </a:lnTo>
                <a:lnTo>
                  <a:pt x="519669" y="38883"/>
                </a:lnTo>
                <a:lnTo>
                  <a:pt x="553989" y="38883"/>
                </a:lnTo>
                <a:lnTo>
                  <a:pt x="553989" y="126355"/>
                </a:lnTo>
                <a:lnTo>
                  <a:pt x="563795" y="136079"/>
                </a:lnTo>
                <a:close/>
              </a:path>
              <a:path w="574040" h="146050">
                <a:moveTo>
                  <a:pt x="252141" y="92341"/>
                </a:moveTo>
                <a:lnTo>
                  <a:pt x="215688" y="92341"/>
                </a:lnTo>
                <a:lnTo>
                  <a:pt x="196077" y="43738"/>
                </a:lnTo>
                <a:lnTo>
                  <a:pt x="232954" y="43738"/>
                </a:lnTo>
                <a:lnTo>
                  <a:pt x="252141" y="92341"/>
                </a:lnTo>
                <a:close/>
              </a:path>
              <a:path w="574040" h="146050">
                <a:moveTo>
                  <a:pt x="181368" y="145799"/>
                </a:moveTo>
                <a:lnTo>
                  <a:pt x="107824" y="145799"/>
                </a:lnTo>
                <a:lnTo>
                  <a:pt x="68601" y="87476"/>
                </a:lnTo>
                <a:lnTo>
                  <a:pt x="58795" y="82621"/>
                </a:lnTo>
                <a:lnTo>
                  <a:pt x="100471" y="82621"/>
                </a:lnTo>
                <a:lnTo>
                  <a:pt x="137242" y="131215"/>
                </a:lnTo>
                <a:lnTo>
                  <a:pt x="166659" y="131215"/>
                </a:lnTo>
                <a:lnTo>
                  <a:pt x="171562" y="136079"/>
                </a:lnTo>
                <a:lnTo>
                  <a:pt x="181368" y="136079"/>
                </a:lnTo>
                <a:lnTo>
                  <a:pt x="181368" y="145799"/>
                </a:lnTo>
                <a:close/>
              </a:path>
              <a:path w="574040" h="146050">
                <a:moveTo>
                  <a:pt x="284329" y="136079"/>
                </a:moveTo>
                <a:lnTo>
                  <a:pt x="220591" y="136079"/>
                </a:lnTo>
                <a:lnTo>
                  <a:pt x="230397" y="126355"/>
                </a:lnTo>
                <a:lnTo>
                  <a:pt x="225494" y="111780"/>
                </a:lnTo>
                <a:lnTo>
                  <a:pt x="220591" y="102061"/>
                </a:lnTo>
                <a:lnTo>
                  <a:pt x="255978" y="102061"/>
                </a:lnTo>
                <a:lnTo>
                  <a:pt x="259815" y="111780"/>
                </a:lnTo>
                <a:lnTo>
                  <a:pt x="269620" y="131215"/>
                </a:lnTo>
                <a:lnTo>
                  <a:pt x="284329" y="136079"/>
                </a:lnTo>
                <a:close/>
              </a:path>
              <a:path w="574040" h="146050">
                <a:moveTo>
                  <a:pt x="73504" y="145799"/>
                </a:moveTo>
                <a:lnTo>
                  <a:pt x="0" y="145799"/>
                </a:lnTo>
                <a:lnTo>
                  <a:pt x="0" y="136079"/>
                </a:lnTo>
                <a:lnTo>
                  <a:pt x="73504" y="136079"/>
                </a:lnTo>
                <a:lnTo>
                  <a:pt x="73504" y="145799"/>
                </a:lnTo>
                <a:close/>
              </a:path>
              <a:path w="574040" h="146050">
                <a:moveTo>
                  <a:pt x="362776" y="145799"/>
                </a:moveTo>
                <a:lnTo>
                  <a:pt x="210785" y="145799"/>
                </a:lnTo>
                <a:lnTo>
                  <a:pt x="210785" y="136079"/>
                </a:lnTo>
                <a:lnTo>
                  <a:pt x="362776" y="136079"/>
                </a:lnTo>
                <a:lnTo>
                  <a:pt x="362776" y="145799"/>
                </a:lnTo>
                <a:close/>
              </a:path>
              <a:path w="574040" h="146050">
                <a:moveTo>
                  <a:pt x="441222" y="145799"/>
                </a:moveTo>
                <a:lnTo>
                  <a:pt x="392193" y="145799"/>
                </a:lnTo>
                <a:lnTo>
                  <a:pt x="392193" y="136079"/>
                </a:lnTo>
                <a:lnTo>
                  <a:pt x="441222" y="136079"/>
                </a:lnTo>
                <a:lnTo>
                  <a:pt x="441222" y="145799"/>
                </a:lnTo>
                <a:close/>
              </a:path>
              <a:path w="574040" h="146050">
                <a:moveTo>
                  <a:pt x="573601" y="145799"/>
                </a:moveTo>
                <a:lnTo>
                  <a:pt x="500057" y="145799"/>
                </a:lnTo>
                <a:lnTo>
                  <a:pt x="500057" y="136079"/>
                </a:lnTo>
                <a:lnTo>
                  <a:pt x="573601" y="136079"/>
                </a:lnTo>
                <a:lnTo>
                  <a:pt x="573601" y="145799"/>
                </a:lnTo>
                <a:close/>
              </a:path>
            </a:pathLst>
          </a:custGeom>
          <a:solidFill>
            <a:srgbClr val="002C61"/>
          </a:solidFill>
        </p:spPr>
        <p:txBody>
          <a:bodyPr wrap="square" lIns="0" tIns="0" rIns="0" bIns="0" rtlCol="0"/>
          <a:lstStyle/>
          <a:p>
            <a:endParaRPr/>
          </a:p>
        </p:txBody>
      </p:sp>
      <p:sp>
        <p:nvSpPr>
          <p:cNvPr id="20" name="bk object 20"/>
          <p:cNvSpPr/>
          <p:nvPr/>
        </p:nvSpPr>
        <p:spPr>
          <a:xfrm>
            <a:off x="7448705" y="6443756"/>
            <a:ext cx="156893" cy="145799"/>
          </a:xfrm>
          <a:prstGeom prst="rect">
            <a:avLst/>
          </a:prstGeom>
          <a:blipFill>
            <a:blip r:embed="rId7" cstate="print"/>
            <a:stretch>
              <a:fillRect/>
            </a:stretch>
          </a:blipFill>
        </p:spPr>
        <p:txBody>
          <a:bodyPr wrap="square" lIns="0" tIns="0" rIns="0" bIns="0" rtlCol="0"/>
          <a:lstStyle/>
          <a:p>
            <a:endParaRPr/>
          </a:p>
        </p:txBody>
      </p:sp>
      <p:sp>
        <p:nvSpPr>
          <p:cNvPr id="21" name="bk object 21"/>
          <p:cNvSpPr/>
          <p:nvPr/>
        </p:nvSpPr>
        <p:spPr>
          <a:xfrm>
            <a:off x="7605598" y="6448623"/>
            <a:ext cx="314325" cy="146050"/>
          </a:xfrm>
          <a:custGeom>
            <a:avLst/>
            <a:gdLst/>
            <a:ahLst/>
            <a:cxnLst/>
            <a:rect l="l" t="t" r="r" b="b"/>
            <a:pathLst>
              <a:path w="314325" h="146050">
                <a:moveTo>
                  <a:pt x="39223" y="131215"/>
                </a:moveTo>
                <a:lnTo>
                  <a:pt x="14708" y="131215"/>
                </a:lnTo>
                <a:lnTo>
                  <a:pt x="19611" y="126350"/>
                </a:lnTo>
                <a:lnTo>
                  <a:pt x="19611" y="19434"/>
                </a:lnTo>
                <a:lnTo>
                  <a:pt x="14708" y="9714"/>
                </a:lnTo>
                <a:lnTo>
                  <a:pt x="0" y="4859"/>
                </a:lnTo>
                <a:lnTo>
                  <a:pt x="0" y="0"/>
                </a:lnTo>
                <a:lnTo>
                  <a:pt x="44126" y="0"/>
                </a:lnTo>
                <a:lnTo>
                  <a:pt x="75011" y="34013"/>
                </a:lnTo>
                <a:lnTo>
                  <a:pt x="34320" y="34013"/>
                </a:lnTo>
                <a:lnTo>
                  <a:pt x="34320" y="121490"/>
                </a:lnTo>
                <a:lnTo>
                  <a:pt x="39223" y="131215"/>
                </a:lnTo>
                <a:close/>
              </a:path>
              <a:path w="314325" h="146050">
                <a:moveTo>
                  <a:pt x="142184" y="97191"/>
                </a:moveTo>
                <a:lnTo>
                  <a:pt x="132378" y="97191"/>
                </a:lnTo>
                <a:lnTo>
                  <a:pt x="132378" y="38873"/>
                </a:lnTo>
                <a:lnTo>
                  <a:pt x="127475" y="19434"/>
                </a:lnTo>
                <a:lnTo>
                  <a:pt x="122572" y="9714"/>
                </a:lnTo>
                <a:lnTo>
                  <a:pt x="107864" y="4859"/>
                </a:lnTo>
                <a:lnTo>
                  <a:pt x="107864" y="0"/>
                </a:lnTo>
                <a:lnTo>
                  <a:pt x="230436" y="0"/>
                </a:lnTo>
                <a:lnTo>
                  <a:pt x="264757" y="4859"/>
                </a:lnTo>
                <a:lnTo>
                  <a:pt x="161796" y="4859"/>
                </a:lnTo>
                <a:lnTo>
                  <a:pt x="147087" y="9714"/>
                </a:lnTo>
                <a:lnTo>
                  <a:pt x="142184" y="14574"/>
                </a:lnTo>
                <a:lnTo>
                  <a:pt x="142184" y="97191"/>
                </a:lnTo>
                <a:close/>
              </a:path>
              <a:path w="314325" h="146050">
                <a:moveTo>
                  <a:pt x="235339" y="131215"/>
                </a:moveTo>
                <a:lnTo>
                  <a:pt x="176504" y="131215"/>
                </a:lnTo>
                <a:lnTo>
                  <a:pt x="186310" y="126350"/>
                </a:lnTo>
                <a:lnTo>
                  <a:pt x="186310" y="14574"/>
                </a:lnTo>
                <a:lnTo>
                  <a:pt x="166698" y="4859"/>
                </a:lnTo>
                <a:lnTo>
                  <a:pt x="264757" y="4859"/>
                </a:lnTo>
                <a:lnTo>
                  <a:pt x="274563" y="9714"/>
                </a:lnTo>
                <a:lnTo>
                  <a:pt x="215728" y="9714"/>
                </a:lnTo>
                <a:lnTo>
                  <a:pt x="215728" y="92336"/>
                </a:lnTo>
                <a:lnTo>
                  <a:pt x="220631" y="121490"/>
                </a:lnTo>
                <a:lnTo>
                  <a:pt x="225533" y="126350"/>
                </a:lnTo>
                <a:lnTo>
                  <a:pt x="235339" y="131215"/>
                </a:lnTo>
                <a:close/>
              </a:path>
              <a:path w="314325" h="146050">
                <a:moveTo>
                  <a:pt x="235339" y="140929"/>
                </a:moveTo>
                <a:lnTo>
                  <a:pt x="166698" y="140929"/>
                </a:lnTo>
                <a:lnTo>
                  <a:pt x="166698" y="131215"/>
                </a:lnTo>
                <a:lnTo>
                  <a:pt x="245145" y="131215"/>
                </a:lnTo>
                <a:lnTo>
                  <a:pt x="254951" y="126350"/>
                </a:lnTo>
                <a:lnTo>
                  <a:pt x="264757" y="111771"/>
                </a:lnTo>
                <a:lnTo>
                  <a:pt x="274563" y="72892"/>
                </a:lnTo>
                <a:lnTo>
                  <a:pt x="269660" y="48598"/>
                </a:lnTo>
                <a:lnTo>
                  <a:pt x="264757" y="29154"/>
                </a:lnTo>
                <a:lnTo>
                  <a:pt x="254951" y="19434"/>
                </a:lnTo>
                <a:lnTo>
                  <a:pt x="245145" y="14574"/>
                </a:lnTo>
                <a:lnTo>
                  <a:pt x="225533" y="9714"/>
                </a:lnTo>
                <a:lnTo>
                  <a:pt x="274563" y="9714"/>
                </a:lnTo>
                <a:lnTo>
                  <a:pt x="289271" y="14574"/>
                </a:lnTo>
                <a:lnTo>
                  <a:pt x="308883" y="43738"/>
                </a:lnTo>
                <a:lnTo>
                  <a:pt x="313786" y="58313"/>
                </a:lnTo>
                <a:lnTo>
                  <a:pt x="313786" y="72892"/>
                </a:lnTo>
                <a:lnTo>
                  <a:pt x="308883" y="102051"/>
                </a:lnTo>
                <a:lnTo>
                  <a:pt x="303980" y="111771"/>
                </a:lnTo>
                <a:lnTo>
                  <a:pt x="294174" y="126350"/>
                </a:lnTo>
                <a:lnTo>
                  <a:pt x="264757" y="136075"/>
                </a:lnTo>
                <a:lnTo>
                  <a:pt x="235339" y="140929"/>
                </a:lnTo>
                <a:close/>
              </a:path>
              <a:path w="314325" h="146050">
                <a:moveTo>
                  <a:pt x="142184" y="145721"/>
                </a:moveTo>
                <a:lnTo>
                  <a:pt x="132314" y="145721"/>
                </a:lnTo>
                <a:lnTo>
                  <a:pt x="34320" y="34013"/>
                </a:lnTo>
                <a:lnTo>
                  <a:pt x="75011" y="34013"/>
                </a:lnTo>
                <a:lnTo>
                  <a:pt x="132378" y="97191"/>
                </a:lnTo>
                <a:lnTo>
                  <a:pt x="142184" y="97191"/>
                </a:lnTo>
                <a:lnTo>
                  <a:pt x="142184" y="145721"/>
                </a:lnTo>
                <a:close/>
              </a:path>
              <a:path w="314325" h="146050">
                <a:moveTo>
                  <a:pt x="53932" y="140929"/>
                </a:moveTo>
                <a:lnTo>
                  <a:pt x="4902" y="140929"/>
                </a:lnTo>
                <a:lnTo>
                  <a:pt x="4902" y="131215"/>
                </a:lnTo>
                <a:lnTo>
                  <a:pt x="53932" y="131215"/>
                </a:lnTo>
                <a:lnTo>
                  <a:pt x="53932" y="140929"/>
                </a:lnTo>
                <a:close/>
              </a:path>
            </a:pathLst>
          </a:custGeom>
          <a:solidFill>
            <a:srgbClr val="002C61"/>
          </a:solidFill>
        </p:spPr>
        <p:txBody>
          <a:bodyPr wrap="square" lIns="0" tIns="0" rIns="0" bIns="0" rtlCol="0"/>
          <a:lstStyle/>
          <a:p>
            <a:endParaRPr/>
          </a:p>
        </p:txBody>
      </p:sp>
      <p:sp>
        <p:nvSpPr>
          <p:cNvPr id="22" name="bk object 22"/>
          <p:cNvSpPr/>
          <p:nvPr/>
        </p:nvSpPr>
        <p:spPr>
          <a:xfrm>
            <a:off x="7958604" y="6448623"/>
            <a:ext cx="132378" cy="145721"/>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8071373" y="6443756"/>
            <a:ext cx="554355" cy="146050"/>
          </a:xfrm>
          <a:custGeom>
            <a:avLst/>
            <a:gdLst/>
            <a:ahLst/>
            <a:cxnLst/>
            <a:rect l="l" t="t" r="r" b="b"/>
            <a:pathLst>
              <a:path w="554354" h="146050">
                <a:moveTo>
                  <a:pt x="49029" y="145799"/>
                </a:moveTo>
                <a:lnTo>
                  <a:pt x="0" y="145799"/>
                </a:lnTo>
                <a:lnTo>
                  <a:pt x="0" y="136079"/>
                </a:lnTo>
                <a:lnTo>
                  <a:pt x="9805" y="131215"/>
                </a:lnTo>
                <a:lnTo>
                  <a:pt x="19611" y="121500"/>
                </a:lnTo>
                <a:lnTo>
                  <a:pt x="24519" y="102061"/>
                </a:lnTo>
                <a:lnTo>
                  <a:pt x="68645" y="0"/>
                </a:lnTo>
                <a:lnTo>
                  <a:pt x="78446" y="0"/>
                </a:lnTo>
                <a:lnTo>
                  <a:pt x="95712" y="43738"/>
                </a:lnTo>
                <a:lnTo>
                  <a:pt x="63737" y="43738"/>
                </a:lnTo>
                <a:lnTo>
                  <a:pt x="44126" y="92341"/>
                </a:lnTo>
                <a:lnTo>
                  <a:pt x="114898" y="92341"/>
                </a:lnTo>
                <a:lnTo>
                  <a:pt x="118735" y="102061"/>
                </a:lnTo>
                <a:lnTo>
                  <a:pt x="39223" y="102061"/>
                </a:lnTo>
                <a:lnTo>
                  <a:pt x="34320" y="106920"/>
                </a:lnTo>
                <a:lnTo>
                  <a:pt x="29422" y="126355"/>
                </a:lnTo>
                <a:lnTo>
                  <a:pt x="39223" y="136079"/>
                </a:lnTo>
                <a:lnTo>
                  <a:pt x="49029" y="136079"/>
                </a:lnTo>
                <a:lnTo>
                  <a:pt x="49029" y="145799"/>
                </a:lnTo>
                <a:close/>
              </a:path>
              <a:path w="554354" h="146050">
                <a:moveTo>
                  <a:pt x="539320" y="136079"/>
                </a:moveTo>
                <a:lnTo>
                  <a:pt x="509907" y="136079"/>
                </a:lnTo>
                <a:lnTo>
                  <a:pt x="514810" y="131215"/>
                </a:lnTo>
                <a:lnTo>
                  <a:pt x="524611" y="126355"/>
                </a:lnTo>
                <a:lnTo>
                  <a:pt x="524611" y="116640"/>
                </a:lnTo>
                <a:lnTo>
                  <a:pt x="519708" y="102061"/>
                </a:lnTo>
                <a:lnTo>
                  <a:pt x="514810" y="97201"/>
                </a:lnTo>
                <a:lnTo>
                  <a:pt x="490291" y="82621"/>
                </a:lnTo>
                <a:lnTo>
                  <a:pt x="475582" y="77762"/>
                </a:lnTo>
                <a:lnTo>
                  <a:pt x="455970" y="58322"/>
                </a:lnTo>
                <a:lnTo>
                  <a:pt x="455970" y="24303"/>
                </a:lnTo>
                <a:lnTo>
                  <a:pt x="465781" y="9724"/>
                </a:lnTo>
                <a:lnTo>
                  <a:pt x="480485" y="4864"/>
                </a:lnTo>
                <a:lnTo>
                  <a:pt x="500096" y="0"/>
                </a:lnTo>
                <a:lnTo>
                  <a:pt x="529514" y="9724"/>
                </a:lnTo>
                <a:lnTo>
                  <a:pt x="500096" y="9724"/>
                </a:lnTo>
                <a:lnTo>
                  <a:pt x="485388" y="14584"/>
                </a:lnTo>
                <a:lnTo>
                  <a:pt x="480485" y="19444"/>
                </a:lnTo>
                <a:lnTo>
                  <a:pt x="480485" y="38883"/>
                </a:lnTo>
                <a:lnTo>
                  <a:pt x="509907" y="53462"/>
                </a:lnTo>
                <a:lnTo>
                  <a:pt x="539320" y="72902"/>
                </a:lnTo>
                <a:lnTo>
                  <a:pt x="549126" y="87476"/>
                </a:lnTo>
                <a:lnTo>
                  <a:pt x="554033" y="102061"/>
                </a:lnTo>
                <a:lnTo>
                  <a:pt x="549126" y="121500"/>
                </a:lnTo>
                <a:lnTo>
                  <a:pt x="539320" y="136079"/>
                </a:lnTo>
                <a:close/>
              </a:path>
              <a:path w="554354" h="146050">
                <a:moveTo>
                  <a:pt x="176504" y="136079"/>
                </a:moveTo>
                <a:lnTo>
                  <a:pt x="147087" y="136079"/>
                </a:lnTo>
                <a:lnTo>
                  <a:pt x="151990" y="131215"/>
                </a:lnTo>
                <a:lnTo>
                  <a:pt x="151990" y="126355"/>
                </a:lnTo>
                <a:lnTo>
                  <a:pt x="156898" y="106920"/>
                </a:lnTo>
                <a:lnTo>
                  <a:pt x="156898" y="19444"/>
                </a:lnTo>
                <a:lnTo>
                  <a:pt x="137281" y="9724"/>
                </a:lnTo>
                <a:lnTo>
                  <a:pt x="137281" y="4864"/>
                </a:lnTo>
                <a:lnTo>
                  <a:pt x="186310" y="4864"/>
                </a:lnTo>
                <a:lnTo>
                  <a:pt x="201754" y="38883"/>
                </a:lnTo>
                <a:lnTo>
                  <a:pt x="166698" y="38883"/>
                </a:lnTo>
                <a:lnTo>
                  <a:pt x="166698" y="116640"/>
                </a:lnTo>
                <a:lnTo>
                  <a:pt x="171601" y="131215"/>
                </a:lnTo>
                <a:lnTo>
                  <a:pt x="176504" y="136079"/>
                </a:lnTo>
                <a:close/>
              </a:path>
              <a:path w="554354" h="146050">
                <a:moveTo>
                  <a:pt x="238682" y="102061"/>
                </a:moveTo>
                <a:lnTo>
                  <a:pt x="230436" y="102061"/>
                </a:lnTo>
                <a:lnTo>
                  <a:pt x="269660" y="4864"/>
                </a:lnTo>
                <a:lnTo>
                  <a:pt x="441262" y="4864"/>
                </a:lnTo>
                <a:lnTo>
                  <a:pt x="441262" y="9724"/>
                </a:lnTo>
                <a:lnTo>
                  <a:pt x="318689" y="9724"/>
                </a:lnTo>
                <a:lnTo>
                  <a:pt x="308883" y="14584"/>
                </a:lnTo>
                <a:lnTo>
                  <a:pt x="303980" y="14584"/>
                </a:lnTo>
                <a:lnTo>
                  <a:pt x="299077" y="19444"/>
                </a:lnTo>
                <a:lnTo>
                  <a:pt x="299077" y="38883"/>
                </a:lnTo>
                <a:lnTo>
                  <a:pt x="264757" y="38883"/>
                </a:lnTo>
                <a:lnTo>
                  <a:pt x="238682" y="102061"/>
                </a:lnTo>
                <a:close/>
              </a:path>
              <a:path w="554354" h="146050">
                <a:moveTo>
                  <a:pt x="544223" y="43738"/>
                </a:moveTo>
                <a:lnTo>
                  <a:pt x="534417" y="43738"/>
                </a:lnTo>
                <a:lnTo>
                  <a:pt x="529514" y="29163"/>
                </a:lnTo>
                <a:lnTo>
                  <a:pt x="524611" y="19444"/>
                </a:lnTo>
                <a:lnTo>
                  <a:pt x="514810" y="14584"/>
                </a:lnTo>
                <a:lnTo>
                  <a:pt x="500096" y="9724"/>
                </a:lnTo>
                <a:lnTo>
                  <a:pt x="529514" y="9724"/>
                </a:lnTo>
                <a:lnTo>
                  <a:pt x="534417" y="4864"/>
                </a:lnTo>
                <a:lnTo>
                  <a:pt x="544223" y="4864"/>
                </a:lnTo>
                <a:lnTo>
                  <a:pt x="544223" y="43738"/>
                </a:lnTo>
                <a:close/>
              </a:path>
              <a:path w="554354" h="146050">
                <a:moveTo>
                  <a:pt x="441262" y="38883"/>
                </a:moveTo>
                <a:lnTo>
                  <a:pt x="431456" y="38883"/>
                </a:lnTo>
                <a:lnTo>
                  <a:pt x="421655" y="19444"/>
                </a:lnTo>
                <a:lnTo>
                  <a:pt x="411844" y="14584"/>
                </a:lnTo>
                <a:lnTo>
                  <a:pt x="333402" y="14584"/>
                </a:lnTo>
                <a:lnTo>
                  <a:pt x="328495" y="9724"/>
                </a:lnTo>
                <a:lnTo>
                  <a:pt x="441262" y="9724"/>
                </a:lnTo>
                <a:lnTo>
                  <a:pt x="441262" y="38883"/>
                </a:lnTo>
                <a:close/>
              </a:path>
              <a:path w="554354" h="146050">
                <a:moveTo>
                  <a:pt x="402038" y="136079"/>
                </a:moveTo>
                <a:lnTo>
                  <a:pt x="333402" y="136079"/>
                </a:lnTo>
                <a:lnTo>
                  <a:pt x="343203" y="131215"/>
                </a:lnTo>
                <a:lnTo>
                  <a:pt x="343203" y="14584"/>
                </a:lnTo>
                <a:lnTo>
                  <a:pt x="377529" y="14584"/>
                </a:lnTo>
                <a:lnTo>
                  <a:pt x="377529" y="68042"/>
                </a:lnTo>
                <a:lnTo>
                  <a:pt x="416747" y="68042"/>
                </a:lnTo>
                <a:lnTo>
                  <a:pt x="416747" y="77762"/>
                </a:lnTo>
                <a:lnTo>
                  <a:pt x="377529" y="77762"/>
                </a:lnTo>
                <a:lnTo>
                  <a:pt x="377529" y="116640"/>
                </a:lnTo>
                <a:lnTo>
                  <a:pt x="382431" y="126355"/>
                </a:lnTo>
                <a:lnTo>
                  <a:pt x="387329" y="131215"/>
                </a:lnTo>
                <a:lnTo>
                  <a:pt x="402038" y="136079"/>
                </a:lnTo>
                <a:close/>
              </a:path>
              <a:path w="554354" h="146050">
                <a:moveTo>
                  <a:pt x="220631" y="145799"/>
                </a:moveTo>
                <a:lnTo>
                  <a:pt x="210825" y="145799"/>
                </a:lnTo>
                <a:lnTo>
                  <a:pt x="166698" y="38883"/>
                </a:lnTo>
                <a:lnTo>
                  <a:pt x="201754" y="38883"/>
                </a:lnTo>
                <a:lnTo>
                  <a:pt x="230436" y="102061"/>
                </a:lnTo>
                <a:lnTo>
                  <a:pt x="238682" y="102061"/>
                </a:lnTo>
                <a:lnTo>
                  <a:pt x="220631" y="145799"/>
                </a:lnTo>
                <a:close/>
              </a:path>
              <a:path w="554354" h="146050">
                <a:moveTo>
                  <a:pt x="308883" y="136079"/>
                </a:moveTo>
                <a:lnTo>
                  <a:pt x="254951" y="136079"/>
                </a:lnTo>
                <a:lnTo>
                  <a:pt x="264757" y="126355"/>
                </a:lnTo>
                <a:lnTo>
                  <a:pt x="264757" y="38883"/>
                </a:lnTo>
                <a:lnTo>
                  <a:pt x="299077" y="38883"/>
                </a:lnTo>
                <a:lnTo>
                  <a:pt x="299077" y="126355"/>
                </a:lnTo>
                <a:lnTo>
                  <a:pt x="308883" y="136079"/>
                </a:lnTo>
                <a:close/>
              </a:path>
              <a:path w="554354" h="146050">
                <a:moveTo>
                  <a:pt x="114898" y="92341"/>
                </a:moveTo>
                <a:lnTo>
                  <a:pt x="83349" y="92341"/>
                </a:lnTo>
                <a:lnTo>
                  <a:pt x="63737" y="43738"/>
                </a:lnTo>
                <a:lnTo>
                  <a:pt x="95712" y="43738"/>
                </a:lnTo>
                <a:lnTo>
                  <a:pt x="114898" y="92341"/>
                </a:lnTo>
                <a:close/>
              </a:path>
              <a:path w="554354" h="146050">
                <a:moveTo>
                  <a:pt x="416747" y="68042"/>
                </a:moveTo>
                <a:lnTo>
                  <a:pt x="392232" y="68042"/>
                </a:lnTo>
                <a:lnTo>
                  <a:pt x="397135" y="63182"/>
                </a:lnTo>
                <a:lnTo>
                  <a:pt x="406941" y="58322"/>
                </a:lnTo>
                <a:lnTo>
                  <a:pt x="406941" y="43738"/>
                </a:lnTo>
                <a:lnTo>
                  <a:pt x="416747" y="43738"/>
                </a:lnTo>
                <a:lnTo>
                  <a:pt x="416747" y="68042"/>
                </a:lnTo>
                <a:close/>
              </a:path>
              <a:path w="554354" h="146050">
                <a:moveTo>
                  <a:pt x="416747" y="102061"/>
                </a:moveTo>
                <a:lnTo>
                  <a:pt x="406941" y="102061"/>
                </a:lnTo>
                <a:lnTo>
                  <a:pt x="402038" y="87476"/>
                </a:lnTo>
                <a:lnTo>
                  <a:pt x="392232" y="77762"/>
                </a:lnTo>
                <a:lnTo>
                  <a:pt x="416747" y="77762"/>
                </a:lnTo>
                <a:lnTo>
                  <a:pt x="416747" y="102061"/>
                </a:lnTo>
                <a:close/>
              </a:path>
              <a:path w="554354" h="146050">
                <a:moveTo>
                  <a:pt x="142184" y="136079"/>
                </a:moveTo>
                <a:lnTo>
                  <a:pt x="88252" y="136079"/>
                </a:lnTo>
                <a:lnTo>
                  <a:pt x="93155" y="131215"/>
                </a:lnTo>
                <a:lnTo>
                  <a:pt x="93155" y="111780"/>
                </a:lnTo>
                <a:lnTo>
                  <a:pt x="88252" y="102061"/>
                </a:lnTo>
                <a:lnTo>
                  <a:pt x="118735" y="102061"/>
                </a:lnTo>
                <a:lnTo>
                  <a:pt x="122572" y="111780"/>
                </a:lnTo>
                <a:lnTo>
                  <a:pt x="137281" y="131215"/>
                </a:lnTo>
                <a:lnTo>
                  <a:pt x="142184" y="136079"/>
                </a:lnTo>
                <a:close/>
              </a:path>
              <a:path w="554354" h="146050">
                <a:moveTo>
                  <a:pt x="460873" y="145799"/>
                </a:moveTo>
                <a:lnTo>
                  <a:pt x="245150" y="145799"/>
                </a:lnTo>
                <a:lnTo>
                  <a:pt x="245150" y="136079"/>
                </a:lnTo>
                <a:lnTo>
                  <a:pt x="411844" y="136079"/>
                </a:lnTo>
                <a:lnTo>
                  <a:pt x="441262" y="126355"/>
                </a:lnTo>
                <a:lnTo>
                  <a:pt x="446164" y="116640"/>
                </a:lnTo>
                <a:lnTo>
                  <a:pt x="451067" y="102061"/>
                </a:lnTo>
                <a:lnTo>
                  <a:pt x="460873" y="102061"/>
                </a:lnTo>
                <a:lnTo>
                  <a:pt x="465781" y="116640"/>
                </a:lnTo>
                <a:lnTo>
                  <a:pt x="480481" y="131215"/>
                </a:lnTo>
                <a:lnTo>
                  <a:pt x="465781" y="131215"/>
                </a:lnTo>
                <a:lnTo>
                  <a:pt x="460873" y="145799"/>
                </a:lnTo>
                <a:close/>
              </a:path>
              <a:path w="554354" h="146050">
                <a:moveTo>
                  <a:pt x="519708" y="145799"/>
                </a:moveTo>
                <a:lnTo>
                  <a:pt x="480485" y="145799"/>
                </a:lnTo>
                <a:lnTo>
                  <a:pt x="465781" y="131215"/>
                </a:lnTo>
                <a:lnTo>
                  <a:pt x="480481" y="131215"/>
                </a:lnTo>
                <a:lnTo>
                  <a:pt x="485388" y="136079"/>
                </a:lnTo>
                <a:lnTo>
                  <a:pt x="539320" y="136079"/>
                </a:lnTo>
                <a:lnTo>
                  <a:pt x="519708" y="145799"/>
                </a:lnTo>
                <a:close/>
              </a:path>
              <a:path w="554354" h="146050">
                <a:moveTo>
                  <a:pt x="186310" y="145799"/>
                </a:moveTo>
                <a:lnTo>
                  <a:pt x="78446" y="145799"/>
                </a:lnTo>
                <a:lnTo>
                  <a:pt x="78446" y="136079"/>
                </a:lnTo>
                <a:lnTo>
                  <a:pt x="186310" y="136079"/>
                </a:lnTo>
                <a:lnTo>
                  <a:pt x="186310" y="145799"/>
                </a:lnTo>
                <a:close/>
              </a:path>
            </a:pathLst>
          </a:custGeom>
          <a:solidFill>
            <a:srgbClr val="002C61"/>
          </a:solidFill>
        </p:spPr>
        <p:txBody>
          <a:bodyPr wrap="square" lIns="0" tIns="0" rIns="0" bIns="0" rtlCol="0"/>
          <a:lstStyle/>
          <a:p>
            <a:endParaRPr/>
          </a:p>
        </p:txBody>
      </p:sp>
      <p:sp>
        <p:nvSpPr>
          <p:cNvPr id="24" name="bk object 24"/>
          <p:cNvSpPr/>
          <p:nvPr/>
        </p:nvSpPr>
        <p:spPr>
          <a:xfrm>
            <a:off x="457200" y="952500"/>
            <a:ext cx="8229600" cy="1905"/>
          </a:xfrm>
          <a:custGeom>
            <a:avLst/>
            <a:gdLst/>
            <a:ahLst/>
            <a:cxnLst/>
            <a:rect l="l" t="t" r="r" b="b"/>
            <a:pathLst>
              <a:path w="8229600" h="1905">
                <a:moveTo>
                  <a:pt x="0" y="0"/>
                </a:moveTo>
                <a:lnTo>
                  <a:pt x="8229600" y="1587"/>
                </a:lnTo>
              </a:path>
            </a:pathLst>
          </a:custGeom>
          <a:ln w="12192">
            <a:solidFill>
              <a:srgbClr val="C7C7C7"/>
            </a:solidFill>
          </a:ln>
        </p:spPr>
        <p:txBody>
          <a:bodyPr wrap="square" lIns="0" tIns="0" rIns="0" bIns="0" rtlCol="0"/>
          <a:lstStyle/>
          <a:p>
            <a:endParaRPr/>
          </a:p>
        </p:txBody>
      </p:sp>
      <p:sp>
        <p:nvSpPr>
          <p:cNvPr id="25" name="bk object 25"/>
          <p:cNvSpPr/>
          <p:nvPr/>
        </p:nvSpPr>
        <p:spPr>
          <a:xfrm>
            <a:off x="457200" y="292608"/>
            <a:ext cx="8229600" cy="1905"/>
          </a:xfrm>
          <a:custGeom>
            <a:avLst/>
            <a:gdLst/>
            <a:ahLst/>
            <a:cxnLst/>
            <a:rect l="l" t="t" r="r" b="b"/>
            <a:pathLst>
              <a:path w="8229600" h="1904">
                <a:moveTo>
                  <a:pt x="0" y="0"/>
                </a:moveTo>
                <a:lnTo>
                  <a:pt x="8229600" y="1587"/>
                </a:lnTo>
              </a:path>
            </a:pathLst>
          </a:custGeom>
          <a:ln w="12192">
            <a:solidFill>
              <a:srgbClr val="C7C7C7"/>
            </a:solidFill>
          </a:ln>
        </p:spPr>
        <p:txBody>
          <a:bodyPr wrap="square" lIns="0" tIns="0" rIns="0" bIns="0" rtlCol="0"/>
          <a:lstStyle/>
          <a:p>
            <a:endParaRPr/>
          </a:p>
        </p:txBody>
      </p:sp>
      <p:sp>
        <p:nvSpPr>
          <p:cNvPr id="2" name="Holder 2"/>
          <p:cNvSpPr>
            <a:spLocks noGrp="1"/>
          </p:cNvSpPr>
          <p:nvPr>
            <p:ph type="title"/>
          </p:nvPr>
        </p:nvSpPr>
        <p:spPr>
          <a:xfrm>
            <a:off x="945959" y="474620"/>
            <a:ext cx="7252081" cy="330834"/>
          </a:xfrm>
          <a:prstGeom prst="rect">
            <a:avLst/>
          </a:prstGeom>
        </p:spPr>
        <p:txBody>
          <a:bodyPr wrap="square" lIns="0" tIns="0" rIns="0" bIns="0">
            <a:spAutoFit/>
          </a:bodyPr>
          <a:lstStyle>
            <a:lvl1pPr>
              <a:defRPr sz="2000" b="1" i="0">
                <a:solidFill>
                  <a:srgbClr val="002948"/>
                </a:solidFill>
                <a:latin typeface="Arial"/>
                <a:cs typeface="Arial"/>
              </a:defRPr>
            </a:lvl1pPr>
          </a:lstStyle>
          <a:p>
            <a:endParaRPr/>
          </a:p>
        </p:txBody>
      </p:sp>
      <p:sp>
        <p:nvSpPr>
          <p:cNvPr id="3" name="Holder 3"/>
          <p:cNvSpPr>
            <a:spLocks noGrp="1"/>
          </p:cNvSpPr>
          <p:nvPr>
            <p:ph type="body" idx="1"/>
          </p:nvPr>
        </p:nvSpPr>
        <p:spPr>
          <a:xfrm>
            <a:off x="535597" y="1062544"/>
            <a:ext cx="8072805" cy="2357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E49CEF2-7525-4541-86E0-4245C1BF3A3D}" type="datetime1">
              <a:rPr lang="en-US" smtClean="0"/>
              <a:t>11/20/2019</a:t>
            </a:fld>
            <a:endParaRPr lang="en-US"/>
          </a:p>
        </p:txBody>
      </p:sp>
      <p:sp>
        <p:nvSpPr>
          <p:cNvPr id="6" name="Holder 6"/>
          <p:cNvSpPr>
            <a:spLocks noGrp="1"/>
          </p:cNvSpPr>
          <p:nvPr>
            <p:ph type="sldNum" sz="quarter" idx="7"/>
          </p:nvPr>
        </p:nvSpPr>
        <p:spPr>
          <a:xfrm>
            <a:off x="510540" y="6471876"/>
            <a:ext cx="1597660" cy="139700"/>
          </a:xfrm>
          <a:prstGeom prst="rect">
            <a:avLst/>
          </a:prstGeom>
        </p:spPr>
        <p:txBody>
          <a:bodyPr wrap="square" lIns="0" tIns="0" rIns="0" bIns="0">
            <a:spAutoFit/>
          </a:bodyPr>
          <a:lstStyle>
            <a:lvl1pPr>
              <a:defRPr sz="800" b="1" i="0">
                <a:solidFill>
                  <a:srgbClr val="383B3D"/>
                </a:solidFill>
                <a:latin typeface="Arial"/>
                <a:cs typeface="Arial"/>
              </a:defRPr>
            </a:lvl1pPr>
          </a:lstStyle>
          <a:p>
            <a:pPr marL="38100">
              <a:lnSpc>
                <a:spcPct val="100000"/>
              </a:lnSpc>
              <a:spcBef>
                <a:spcPts val="25"/>
              </a:spcBef>
            </a:pPr>
            <a:fld id="{81D60167-4931-47E6-BA6A-407CBD079E47}" type="slidenum">
              <a:rPr b="0" dirty="0">
                <a:latin typeface="Arial"/>
                <a:cs typeface="Arial"/>
              </a:rPr>
              <a:t>‹#›</a:t>
            </a:fld>
            <a:r>
              <a:rPr b="0" dirty="0">
                <a:latin typeface="Arial"/>
                <a:cs typeface="Arial"/>
              </a:rPr>
              <a:t> </a:t>
            </a:r>
            <a:r>
              <a:rPr b="0" spc="-5" dirty="0">
                <a:latin typeface="Arial"/>
                <a:cs typeface="Arial"/>
              </a:rPr>
              <a:t>of 15 </a:t>
            </a:r>
            <a:r>
              <a:rPr b="0" dirty="0">
                <a:latin typeface="Arial"/>
                <a:cs typeface="Arial"/>
              </a:rPr>
              <a:t>| </a:t>
            </a:r>
            <a:r>
              <a:rPr spc="-5" dirty="0"/>
              <a:t>NOT </a:t>
            </a:r>
            <a:r>
              <a:rPr dirty="0"/>
              <a:t>FOR CLIENT</a:t>
            </a:r>
            <a:r>
              <a:rPr spc="-35" dirty="0"/>
              <a:t> </a:t>
            </a:r>
            <a:r>
              <a:rPr dirty="0"/>
              <a:t>USE</a:t>
            </a:r>
          </a:p>
        </p:txBody>
      </p:sp>
    </p:spTree>
    <p:extLst>
      <p:ext uri="{BB962C8B-B14F-4D97-AF65-F5344CB8AC3E}">
        <p14:creationId xmlns:p14="http://schemas.microsoft.com/office/powerpoint/2010/main" val="33096202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tj.king@raymondjames.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13">
            <a:extLst>
              <a:ext uri="{FF2B5EF4-FFF2-40B4-BE49-F238E27FC236}">
                <a16:creationId xmlns:a16="http://schemas.microsoft.com/office/drawing/2014/main" id="{7A3B2277-FB44-C343-83D4-8467A9CB0F7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144000" cy="4572001"/>
          </a:xfrm>
        </p:spPr>
      </p:pic>
      <p:sp>
        <p:nvSpPr>
          <p:cNvPr id="3" name="Text Placeholder 2">
            <a:extLst>
              <a:ext uri="{FF2B5EF4-FFF2-40B4-BE49-F238E27FC236}">
                <a16:creationId xmlns:a16="http://schemas.microsoft.com/office/drawing/2014/main" id="{66F6D064-1980-B54D-8668-D1B2CF8B0426}"/>
              </a:ext>
            </a:extLst>
          </p:cNvPr>
          <p:cNvSpPr>
            <a:spLocks noGrp="1"/>
          </p:cNvSpPr>
          <p:nvPr>
            <p:ph type="body" sz="quarter" idx="14"/>
          </p:nvPr>
        </p:nvSpPr>
        <p:spPr>
          <a:xfrm>
            <a:off x="180242" y="4572001"/>
            <a:ext cx="8783515" cy="590487"/>
          </a:xfrm>
        </p:spPr>
        <p:txBody>
          <a:bodyPr/>
          <a:lstStyle/>
          <a:p>
            <a:pPr algn="ctr"/>
            <a:r>
              <a:rPr lang="en-US" sz="2800" dirty="0" smtClean="0"/>
              <a:t>Sustainable Investing</a:t>
            </a:r>
            <a:endParaRPr lang="en-US" sz="2800" dirty="0"/>
          </a:p>
        </p:txBody>
      </p:sp>
      <p:sp>
        <p:nvSpPr>
          <p:cNvPr id="4" name="Text Placeholder 3">
            <a:extLst>
              <a:ext uri="{FF2B5EF4-FFF2-40B4-BE49-F238E27FC236}">
                <a16:creationId xmlns:a16="http://schemas.microsoft.com/office/drawing/2014/main" id="{2C1FAF16-0354-584D-BDEE-29B38B5E65A2}"/>
              </a:ext>
            </a:extLst>
          </p:cNvPr>
          <p:cNvSpPr>
            <a:spLocks noGrp="1"/>
          </p:cNvSpPr>
          <p:nvPr>
            <p:ph type="body" sz="quarter" idx="15"/>
          </p:nvPr>
        </p:nvSpPr>
        <p:spPr>
          <a:xfrm>
            <a:off x="177241" y="5321332"/>
            <a:ext cx="8503557" cy="820659"/>
          </a:xfrm>
        </p:spPr>
        <p:txBody>
          <a:bodyPr/>
          <a:lstStyle/>
          <a:p>
            <a:pPr algn="ctr"/>
            <a:r>
              <a:rPr lang="en-US" dirty="0" smtClean="0"/>
              <a:t>Presented by:</a:t>
            </a:r>
          </a:p>
          <a:p>
            <a:pPr algn="ctr"/>
            <a:r>
              <a:rPr lang="en-US" dirty="0" smtClean="0"/>
              <a:t>T.J. King, CFP</a:t>
            </a:r>
          </a:p>
          <a:p>
            <a:pPr algn="ctr"/>
            <a:r>
              <a:rPr lang="en-US" dirty="0" smtClean="0"/>
              <a:t>November 2019</a:t>
            </a:r>
            <a:endParaRPr lang="en-US" dirty="0"/>
          </a:p>
        </p:txBody>
      </p:sp>
    </p:spTree>
    <p:extLst>
      <p:ext uri="{BB962C8B-B14F-4D97-AF65-F5344CB8AC3E}">
        <p14:creationId xmlns:p14="http://schemas.microsoft.com/office/powerpoint/2010/main" val="140135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10916-CCF8-3D47-BDE8-AD30724CA45A}"/>
              </a:ext>
            </a:extLst>
          </p:cNvPr>
          <p:cNvSpPr>
            <a:spLocks noGrp="1"/>
          </p:cNvSpPr>
          <p:nvPr>
            <p:ph sz="half" idx="2"/>
          </p:nvPr>
        </p:nvSpPr>
        <p:spPr>
          <a:xfrm>
            <a:off x="442911" y="1106770"/>
            <a:ext cx="8258175" cy="5085826"/>
          </a:xfrm>
        </p:spPr>
        <p:txBody>
          <a:bodyPr>
            <a:normAutofit/>
          </a:bodyPr>
          <a:lstStyle/>
          <a:p>
            <a:pPr marL="0" indent="0">
              <a:spcAft>
                <a:spcPts val="600"/>
              </a:spcAft>
              <a:buNone/>
            </a:pPr>
            <a:r>
              <a:rPr lang="en-US" sz="1600" b="0" dirty="0" smtClean="0"/>
              <a:t>Examples:</a:t>
            </a:r>
          </a:p>
          <a:p>
            <a:pPr marL="0" indent="0">
              <a:spcAft>
                <a:spcPts val="600"/>
              </a:spcAft>
              <a:buNone/>
            </a:pPr>
            <a:endParaRPr lang="en-US" sz="1600" b="0" dirty="0" smtClean="0"/>
          </a:p>
          <a:p>
            <a:pPr marL="169863" indent="-169863">
              <a:spcAft>
                <a:spcPts val="800"/>
              </a:spcAft>
              <a:buFont typeface="Wingdings" panose="05000000000000000000" pitchFamily="2" charset="2"/>
              <a:buChar char="§"/>
            </a:pPr>
            <a:r>
              <a:rPr lang="en-US" sz="1600" b="0" dirty="0" smtClean="0"/>
              <a:t>“Seeks </a:t>
            </a:r>
            <a:r>
              <a:rPr lang="en-US" sz="1600" b="0" dirty="0"/>
              <a:t>to track the investment results of an index composed of positive impact companies that derive a majority of their revenue from products and services that address at least one of the world's major social and environmental challenges as identified by the United Nations Sustainable Development </a:t>
            </a:r>
            <a:r>
              <a:rPr lang="en-US" sz="1600" b="0" dirty="0" smtClean="0"/>
              <a:t>Goals.”</a:t>
            </a:r>
          </a:p>
          <a:p>
            <a:pPr marL="169863" indent="-169863">
              <a:spcAft>
                <a:spcPts val="800"/>
              </a:spcAft>
              <a:buFont typeface="Wingdings" panose="05000000000000000000" pitchFamily="2" charset="2"/>
              <a:buChar char="§"/>
            </a:pPr>
            <a:endParaRPr lang="en-US" sz="1600" b="0" dirty="0" smtClean="0"/>
          </a:p>
          <a:p>
            <a:pPr marL="169863" indent="-169863">
              <a:spcAft>
                <a:spcPts val="800"/>
              </a:spcAft>
              <a:buFont typeface="Wingdings" panose="05000000000000000000" pitchFamily="2" charset="2"/>
              <a:buChar char="§"/>
            </a:pPr>
            <a:r>
              <a:rPr lang="en-US" sz="1600" b="0" dirty="0" smtClean="0"/>
              <a:t>“Every </a:t>
            </a:r>
            <a:r>
              <a:rPr lang="en-US" sz="1600" b="0" dirty="0"/>
              <a:t>portfolio company is selected for their ability to deliver innovative solutions that simultaneously address our biggest systemic risks – climate change, resource scarcity and widening inequality – and improves economic productivity. We intentionally select each stock as a solution to a given risk, or interconnected set of risks, based on the products/services from which they earn </a:t>
            </a:r>
            <a:r>
              <a:rPr lang="en-US" sz="1600" b="0" dirty="0" smtClean="0"/>
              <a:t>revenue.”</a:t>
            </a:r>
          </a:p>
          <a:p>
            <a:pPr marL="169863" indent="-169863">
              <a:spcAft>
                <a:spcPts val="800"/>
              </a:spcAft>
              <a:buFont typeface="Wingdings" panose="05000000000000000000" pitchFamily="2" charset="2"/>
              <a:buChar char="§"/>
            </a:pPr>
            <a:endParaRPr lang="en-US" sz="1600" b="0" dirty="0"/>
          </a:p>
          <a:p>
            <a:pPr marL="169863" indent="-169863">
              <a:spcAft>
                <a:spcPts val="800"/>
              </a:spcAft>
              <a:buFont typeface="Wingdings" panose="05000000000000000000" pitchFamily="2" charset="2"/>
              <a:buChar char="§"/>
            </a:pPr>
            <a:r>
              <a:rPr lang="en-US" sz="1600" b="0" dirty="0" smtClean="0"/>
              <a:t>“Research </a:t>
            </a:r>
            <a:r>
              <a:rPr lang="en-US" sz="1600" b="0" dirty="0"/>
              <a:t>indicates that companies with more women in leadership have higher returns on capital, greater innovation, increased productivity and higher employee retention and satisfaction</a:t>
            </a:r>
            <a:r>
              <a:rPr lang="en-US" sz="1600" b="0" dirty="0" smtClean="0"/>
              <a:t>.”</a:t>
            </a:r>
            <a:endParaRPr lang="en-US" sz="1600" b="0" dirty="0"/>
          </a:p>
          <a:p>
            <a:pPr marL="169863" indent="-169863">
              <a:spcAft>
                <a:spcPts val="800"/>
              </a:spcAft>
              <a:buFont typeface="Wingdings" panose="05000000000000000000" pitchFamily="2" charset="2"/>
              <a:buChar char="§"/>
            </a:pPr>
            <a:endParaRPr lang="en-US" sz="1600" b="0" dirty="0"/>
          </a:p>
          <a:p>
            <a:pPr marL="169863" indent="-169863">
              <a:spcAft>
                <a:spcPts val="800"/>
              </a:spcAft>
              <a:buFont typeface="Wingdings" panose="05000000000000000000" pitchFamily="2" charset="2"/>
              <a:buChar char="§"/>
            </a:pPr>
            <a:endParaRPr lang="en-US" sz="1600" b="0" dirty="0" smtClean="0"/>
          </a:p>
          <a:p>
            <a:pPr marL="0" indent="0">
              <a:spcAft>
                <a:spcPts val="800"/>
              </a:spcAft>
              <a:buNone/>
            </a:pPr>
            <a:endParaRPr lang="en-US" sz="1600" b="0" dirty="0"/>
          </a:p>
        </p:txBody>
      </p:sp>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ESG </a:t>
            </a:r>
            <a:r>
              <a:rPr lang="en-US" sz="2400" dirty="0" smtClean="0"/>
              <a:t>– thematic</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10</a:t>
            </a:fld>
            <a:endParaRPr lang="en-US" altLang="en-US"/>
          </a:p>
        </p:txBody>
      </p:sp>
    </p:spTree>
    <p:extLst>
      <p:ext uri="{BB962C8B-B14F-4D97-AF65-F5344CB8AC3E}">
        <p14:creationId xmlns:p14="http://schemas.microsoft.com/office/powerpoint/2010/main" val="20020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10916-CCF8-3D47-BDE8-AD30724CA45A}"/>
              </a:ext>
            </a:extLst>
          </p:cNvPr>
          <p:cNvSpPr>
            <a:spLocks noGrp="1"/>
          </p:cNvSpPr>
          <p:nvPr>
            <p:ph sz="half" idx="2"/>
          </p:nvPr>
        </p:nvSpPr>
        <p:spPr>
          <a:xfrm>
            <a:off x="511444" y="998282"/>
            <a:ext cx="8258175" cy="5201040"/>
          </a:xfrm>
        </p:spPr>
        <p:txBody>
          <a:bodyPr>
            <a:normAutofit fontScale="70000" lnSpcReduction="20000"/>
          </a:bodyPr>
          <a:lstStyle/>
          <a:p>
            <a:pPr marL="169863" indent="-169863">
              <a:spcAft>
                <a:spcPts val="800"/>
              </a:spcAft>
              <a:buFont typeface="Wingdings" panose="05000000000000000000" pitchFamily="2" charset="2"/>
              <a:buChar char="§"/>
            </a:pPr>
            <a:endParaRPr lang="en-US" sz="2300" b="0" dirty="0" smtClean="0"/>
          </a:p>
          <a:p>
            <a:pPr marL="169863" indent="-169863">
              <a:spcAft>
                <a:spcPts val="800"/>
              </a:spcAft>
              <a:buFont typeface="Wingdings" panose="05000000000000000000" pitchFamily="2" charset="2"/>
              <a:buChar char="§"/>
            </a:pPr>
            <a:r>
              <a:rPr lang="en-US" sz="2300" b="0" dirty="0" smtClean="0"/>
              <a:t>Dual </a:t>
            </a:r>
            <a:r>
              <a:rPr lang="en-US" sz="2300" b="0" dirty="0"/>
              <a:t>objective:</a:t>
            </a:r>
          </a:p>
          <a:p>
            <a:pPr marL="640556" lvl="1" indent="-342900">
              <a:spcAft>
                <a:spcPts val="800"/>
              </a:spcAft>
              <a:buFont typeface="Arial" panose="020B0604020202020204" pitchFamily="34" charset="0"/>
              <a:buChar char="–"/>
            </a:pPr>
            <a:r>
              <a:rPr lang="en-US" sz="2300" dirty="0"/>
              <a:t>Social and/or environmental outcome</a:t>
            </a:r>
          </a:p>
          <a:p>
            <a:pPr marL="640556" lvl="1" indent="-342900">
              <a:spcAft>
                <a:spcPts val="800"/>
              </a:spcAft>
              <a:buFont typeface="Arial" panose="020B0604020202020204" pitchFamily="34" charset="0"/>
              <a:buChar char="–"/>
            </a:pPr>
            <a:r>
              <a:rPr lang="en-US" sz="2300" dirty="0"/>
              <a:t>Financial return</a:t>
            </a:r>
          </a:p>
          <a:p>
            <a:pPr marL="169863" indent="-169863">
              <a:spcAft>
                <a:spcPts val="800"/>
              </a:spcAft>
              <a:buFont typeface="Wingdings" panose="05000000000000000000" pitchFamily="2" charset="2"/>
              <a:buChar char="§"/>
            </a:pPr>
            <a:endParaRPr lang="en-US" sz="2300" b="0" dirty="0" smtClean="0"/>
          </a:p>
          <a:p>
            <a:pPr marL="169863" indent="-169863">
              <a:spcAft>
                <a:spcPts val="800"/>
              </a:spcAft>
              <a:buFont typeface="Wingdings" panose="05000000000000000000" pitchFamily="2" charset="2"/>
              <a:buChar char="§"/>
            </a:pPr>
            <a:r>
              <a:rPr lang="en-US" sz="2300" b="0" dirty="0" smtClean="0"/>
              <a:t>Extremely broad range of investment vehicles and targeted solutions.</a:t>
            </a:r>
          </a:p>
          <a:p>
            <a:pPr marL="169863" indent="-169863">
              <a:spcAft>
                <a:spcPts val="800"/>
              </a:spcAft>
              <a:buFont typeface="Wingdings" panose="05000000000000000000" pitchFamily="2" charset="2"/>
              <a:buChar char="§"/>
            </a:pPr>
            <a:endParaRPr lang="en-US" sz="2300" b="0" dirty="0" smtClean="0"/>
          </a:p>
          <a:p>
            <a:pPr marL="169863" indent="-169863">
              <a:spcAft>
                <a:spcPts val="800"/>
              </a:spcAft>
              <a:buFont typeface="Wingdings" panose="05000000000000000000" pitchFamily="2" charset="2"/>
              <a:buChar char="§"/>
            </a:pPr>
            <a:r>
              <a:rPr lang="en-US" sz="2300" b="0" dirty="0" smtClean="0"/>
              <a:t>Many solutions exclusively available for accredited investors (i.e. – pension funds, foundations and high net worth individuals).</a:t>
            </a:r>
          </a:p>
          <a:p>
            <a:pPr marL="0" indent="0">
              <a:spcAft>
                <a:spcPts val="800"/>
              </a:spcAft>
              <a:buNone/>
            </a:pPr>
            <a:endParaRPr lang="en-US" sz="2300" b="0" dirty="0" smtClean="0"/>
          </a:p>
          <a:p>
            <a:pPr marL="169863" indent="-169863">
              <a:spcAft>
                <a:spcPts val="800"/>
              </a:spcAft>
              <a:buFont typeface="Wingdings" panose="05000000000000000000" pitchFamily="2" charset="2"/>
              <a:buChar char="§"/>
            </a:pPr>
            <a:r>
              <a:rPr lang="en-US" sz="2300" b="0" dirty="0" smtClean="0"/>
              <a:t>Some “grass roots” solutions available to smaller investors.</a:t>
            </a:r>
          </a:p>
          <a:p>
            <a:pPr marL="169863" indent="-169863">
              <a:spcAft>
                <a:spcPts val="800"/>
              </a:spcAft>
              <a:buFont typeface="Wingdings" panose="05000000000000000000" pitchFamily="2" charset="2"/>
              <a:buChar char="§"/>
            </a:pPr>
            <a:endParaRPr lang="en-US" sz="2300" b="0" dirty="0" smtClean="0"/>
          </a:p>
          <a:p>
            <a:pPr marL="169863" indent="-169863">
              <a:spcAft>
                <a:spcPts val="800"/>
              </a:spcAft>
              <a:buFont typeface="Wingdings" panose="05000000000000000000" pitchFamily="2" charset="2"/>
              <a:buChar char="§"/>
            </a:pPr>
            <a:r>
              <a:rPr lang="en-US" sz="2300" b="0" dirty="0" smtClean="0"/>
              <a:t>Examples:</a:t>
            </a:r>
          </a:p>
          <a:p>
            <a:pPr marL="640556" lvl="1" indent="-342900">
              <a:spcAft>
                <a:spcPts val="800"/>
              </a:spcAft>
              <a:buFont typeface="Arial" panose="020B0604020202020204" pitchFamily="34" charset="0"/>
              <a:buChar char="–"/>
            </a:pPr>
            <a:r>
              <a:rPr lang="en-US" sz="2300" dirty="0" smtClean="0"/>
              <a:t>Community investment notes</a:t>
            </a:r>
          </a:p>
          <a:p>
            <a:pPr marL="640556" lvl="1" indent="-342900">
              <a:spcAft>
                <a:spcPts val="800"/>
              </a:spcAft>
              <a:buFont typeface="Arial" panose="020B0604020202020204" pitchFamily="34" charset="0"/>
              <a:buChar char="–"/>
            </a:pPr>
            <a:r>
              <a:rPr lang="en-US" sz="2300" b="0" dirty="0" smtClean="0"/>
              <a:t>Regenerative agriculture</a:t>
            </a:r>
          </a:p>
          <a:p>
            <a:pPr marL="640556" lvl="1" indent="-342900">
              <a:spcAft>
                <a:spcPts val="800"/>
              </a:spcAft>
              <a:buFont typeface="Arial" panose="020B0604020202020204" pitchFamily="34" charset="0"/>
              <a:buChar char="–"/>
            </a:pPr>
            <a:r>
              <a:rPr lang="en-US" sz="2300" dirty="0" smtClean="0"/>
              <a:t>Sustainable forestry</a:t>
            </a:r>
          </a:p>
          <a:p>
            <a:pPr marL="640556" lvl="1" indent="-342900">
              <a:spcAft>
                <a:spcPts val="800"/>
              </a:spcAft>
              <a:buFont typeface="Arial" panose="020B0604020202020204" pitchFamily="34" charset="0"/>
              <a:buChar char="–"/>
            </a:pPr>
            <a:r>
              <a:rPr lang="en-US" sz="2300" dirty="0" smtClean="0"/>
              <a:t>Clean water</a:t>
            </a:r>
          </a:p>
          <a:p>
            <a:pPr marL="640556" lvl="1" indent="-342900">
              <a:spcAft>
                <a:spcPts val="800"/>
              </a:spcAft>
              <a:buFont typeface="Arial" panose="020B0604020202020204" pitchFamily="34" charset="0"/>
              <a:buChar char="–"/>
            </a:pPr>
            <a:r>
              <a:rPr lang="en-US" sz="2300" b="0" dirty="0" smtClean="0"/>
              <a:t>Venture capital – renewable energy</a:t>
            </a:r>
            <a:endParaRPr lang="en-US" sz="2000" b="0" dirty="0" smtClean="0">
              <a:solidFill>
                <a:schemeClr val="accent2">
                  <a:lumMod val="75000"/>
                </a:schemeClr>
              </a:solidFill>
            </a:endParaRPr>
          </a:p>
        </p:txBody>
      </p:sp>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Impact investing</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11</a:t>
            </a:fld>
            <a:endParaRPr lang="en-US" altLang="en-US"/>
          </a:p>
        </p:txBody>
      </p:sp>
    </p:spTree>
    <p:extLst>
      <p:ext uri="{BB962C8B-B14F-4D97-AF65-F5344CB8AC3E}">
        <p14:creationId xmlns:p14="http://schemas.microsoft.com/office/powerpoint/2010/main" val="20971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What about performance?</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12</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453" y="969288"/>
            <a:ext cx="3709094" cy="5123781"/>
          </a:xfrm>
          <a:prstGeom prst="rect">
            <a:avLst/>
          </a:prstGeom>
        </p:spPr>
      </p:pic>
    </p:spTree>
    <p:extLst>
      <p:ext uri="{BB962C8B-B14F-4D97-AF65-F5344CB8AC3E}">
        <p14:creationId xmlns:p14="http://schemas.microsoft.com/office/powerpoint/2010/main" val="406608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What about performance?</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13</a:t>
            </a:fld>
            <a:endParaRPr lang="en-US" altLang="en-US"/>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63000"/>
                    </a14:imgEffect>
                  </a14:imgLayer>
                </a14:imgProps>
              </a:ext>
              <a:ext uri="{28A0092B-C50C-407E-A947-70E740481C1C}">
                <a14:useLocalDpi xmlns:a14="http://schemas.microsoft.com/office/drawing/2010/main" val="0"/>
              </a:ext>
            </a:extLst>
          </a:blip>
          <a:stretch>
            <a:fillRect/>
          </a:stretch>
        </p:blipFill>
        <p:spPr>
          <a:xfrm>
            <a:off x="902677" y="1350988"/>
            <a:ext cx="7784123" cy="4508305"/>
          </a:xfrm>
          <a:prstGeom prst="rect">
            <a:avLst/>
          </a:prstGeom>
        </p:spPr>
      </p:pic>
    </p:spTree>
    <p:extLst>
      <p:ext uri="{BB962C8B-B14F-4D97-AF65-F5344CB8AC3E}">
        <p14:creationId xmlns:p14="http://schemas.microsoft.com/office/powerpoint/2010/main" val="773010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423041"/>
            <a:ext cx="7772400" cy="400110"/>
          </a:xfrm>
        </p:spPr>
        <p:txBody>
          <a:bodyPr/>
          <a:lstStyle/>
          <a:p>
            <a:r>
              <a:rPr lang="en-US" sz="2000" dirty="0"/>
              <a:t>Is corporate responsibility good for business?</a:t>
            </a:r>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14</a:t>
            </a:fld>
            <a:endParaRPr lang="en-US" altLang="en-US"/>
          </a:p>
        </p:txBody>
      </p:sp>
      <p:sp>
        <p:nvSpPr>
          <p:cNvPr id="7" name="Text Placeholder 4">
            <a:extLst>
              <a:ext uri="{FF2B5EF4-FFF2-40B4-BE49-F238E27FC236}">
                <a16:creationId xmlns:a16="http://schemas.microsoft.com/office/drawing/2014/main" id="{A2AF1202-00AA-AA46-899C-EC9B729FA769}"/>
              </a:ext>
            </a:extLst>
          </p:cNvPr>
          <p:cNvSpPr>
            <a:spLocks noGrp="1"/>
          </p:cNvSpPr>
          <p:nvPr>
            <p:ph type="body" sz="quarter" idx="13"/>
          </p:nvPr>
        </p:nvSpPr>
        <p:spPr>
          <a:xfrm>
            <a:off x="347472" y="1557684"/>
            <a:ext cx="8449056" cy="265176"/>
          </a:xfrm>
        </p:spPr>
        <p:txBody>
          <a:bodyPr/>
          <a:lstStyle/>
          <a:p>
            <a:pPr marL="0" indent="0" algn="ctr">
              <a:buNone/>
            </a:pPr>
            <a:r>
              <a:rPr lang="en-US" sz="1400" dirty="0"/>
              <a:t>Fortune 100 best companies to work for: Cumulative total returns, 1998-2016</a:t>
            </a:r>
          </a:p>
        </p:txBody>
      </p:sp>
      <p:sp>
        <p:nvSpPr>
          <p:cNvPr id="8" name="TextBox 7">
            <a:extLst>
              <a:ext uri="{FF2B5EF4-FFF2-40B4-BE49-F238E27FC236}">
                <a16:creationId xmlns:a16="http://schemas.microsoft.com/office/drawing/2014/main" id="{92EE2C66-73DE-D147-813F-3E6307A790FA}"/>
              </a:ext>
            </a:extLst>
          </p:cNvPr>
          <p:cNvSpPr txBox="1"/>
          <p:nvPr/>
        </p:nvSpPr>
        <p:spPr>
          <a:xfrm>
            <a:off x="1352840" y="2576040"/>
            <a:ext cx="2830903" cy="1327286"/>
          </a:xfrm>
          <a:prstGeom prst="rect">
            <a:avLst/>
          </a:prstGeom>
          <a:noFill/>
        </p:spPr>
        <p:txBody>
          <a:bodyPr wrap="none" lIns="0" tIns="0" rIns="0" bIns="0" rtlCol="0" anchor="ctr" anchorCtr="0">
            <a:spAutoFit/>
          </a:bodyPr>
          <a:lstStyle/>
          <a:p>
            <a:pPr algn="ctr" defTabSz="685800">
              <a:defRPr/>
            </a:pPr>
            <a:r>
              <a:rPr lang="en-US" sz="8625" b="1" dirty="0">
                <a:solidFill>
                  <a:srgbClr val="9D2858"/>
                </a:solidFill>
                <a:latin typeface="Arial" panose="020B0604020202020204" pitchFamily="34" charset="0"/>
                <a:cs typeface="Arial" panose="020B0604020202020204" pitchFamily="34" charset="0"/>
              </a:rPr>
              <a:t>713%</a:t>
            </a:r>
          </a:p>
        </p:txBody>
      </p:sp>
      <p:cxnSp>
        <p:nvCxnSpPr>
          <p:cNvPr id="9" name="Straight Connector 8">
            <a:extLst>
              <a:ext uri="{FF2B5EF4-FFF2-40B4-BE49-F238E27FC236}">
                <a16:creationId xmlns:a16="http://schemas.microsoft.com/office/drawing/2014/main" id="{CB0206BD-CE9D-FA43-9CE5-97DAAE3A2ECA}"/>
              </a:ext>
            </a:extLst>
          </p:cNvPr>
          <p:cNvCxnSpPr/>
          <p:nvPr/>
        </p:nvCxnSpPr>
        <p:spPr>
          <a:xfrm>
            <a:off x="1310956" y="4079648"/>
            <a:ext cx="2914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175B076-942C-6E48-B74B-130FDAAE914A}"/>
              </a:ext>
            </a:extLst>
          </p:cNvPr>
          <p:cNvSpPr txBox="1"/>
          <p:nvPr/>
        </p:nvSpPr>
        <p:spPr>
          <a:xfrm>
            <a:off x="1342712" y="4254758"/>
            <a:ext cx="2851159" cy="461665"/>
          </a:xfrm>
          <a:prstGeom prst="rect">
            <a:avLst/>
          </a:prstGeom>
          <a:noFill/>
        </p:spPr>
        <p:txBody>
          <a:bodyPr wrap="square" lIns="0" tIns="0" rIns="0" bIns="0" rtlCol="0" anchor="ctr" anchorCtr="0">
            <a:spAutoFit/>
          </a:bodyPr>
          <a:lstStyle/>
          <a:p>
            <a:pPr algn="ctr" defTabSz="685800">
              <a:defRPr/>
            </a:pPr>
            <a:r>
              <a:rPr lang="en-US" sz="1500" dirty="0">
                <a:solidFill>
                  <a:srgbClr val="000000"/>
                </a:solidFill>
                <a:latin typeface="Arial" panose="020B0604020202020204" pitchFamily="34" charset="0"/>
                <a:cs typeface="Arial" panose="020B0604020202020204" pitchFamily="34" charset="0"/>
              </a:rPr>
              <a:t>Publicly traded companies on the </a:t>
            </a:r>
            <a:r>
              <a:rPr lang="en-US" sz="1500" b="1" dirty="0">
                <a:solidFill>
                  <a:srgbClr val="000000"/>
                </a:solidFill>
                <a:latin typeface="Arial" panose="020B0604020202020204" pitchFamily="34" charset="0"/>
                <a:cs typeface="Arial" panose="020B0604020202020204" pitchFamily="34" charset="0"/>
              </a:rPr>
              <a:t>100 Best Companies </a:t>
            </a:r>
            <a:r>
              <a:rPr lang="en-US" sz="1500" dirty="0">
                <a:solidFill>
                  <a:srgbClr val="000000"/>
                </a:solidFill>
                <a:latin typeface="Arial" panose="020B0604020202020204" pitchFamily="34" charset="0"/>
                <a:cs typeface="Arial" panose="020B0604020202020204" pitchFamily="34" charset="0"/>
              </a:rPr>
              <a:t>List</a:t>
            </a:r>
          </a:p>
        </p:txBody>
      </p:sp>
      <p:sp>
        <p:nvSpPr>
          <p:cNvPr id="11" name="TextBox 10">
            <a:extLst>
              <a:ext uri="{FF2B5EF4-FFF2-40B4-BE49-F238E27FC236}">
                <a16:creationId xmlns:a16="http://schemas.microsoft.com/office/drawing/2014/main" id="{C3D26973-3444-B64C-B216-05F3E39D240C}"/>
              </a:ext>
            </a:extLst>
          </p:cNvPr>
          <p:cNvSpPr txBox="1"/>
          <p:nvPr/>
        </p:nvSpPr>
        <p:spPr>
          <a:xfrm>
            <a:off x="4856356" y="3509062"/>
            <a:ext cx="344646" cy="323165"/>
          </a:xfrm>
          <a:prstGeom prst="rect">
            <a:avLst/>
          </a:prstGeom>
          <a:noFill/>
        </p:spPr>
        <p:txBody>
          <a:bodyPr wrap="none" lIns="0" tIns="0" rIns="0" bIns="0" rtlCol="0" anchor="ctr" anchorCtr="0">
            <a:spAutoFit/>
          </a:bodyPr>
          <a:lstStyle/>
          <a:p>
            <a:pPr defTabSz="685800">
              <a:defRPr/>
            </a:pPr>
            <a:r>
              <a:rPr lang="en-US" sz="2100" dirty="0">
                <a:solidFill>
                  <a:srgbClr val="807F83"/>
                </a:solidFill>
                <a:latin typeface="Arial" panose="020B0604020202020204" pitchFamily="34" charset="0"/>
                <a:cs typeface="Arial" panose="020B0604020202020204" pitchFamily="34" charset="0"/>
              </a:rPr>
              <a:t>vs.</a:t>
            </a:r>
          </a:p>
        </p:txBody>
      </p:sp>
      <p:sp>
        <p:nvSpPr>
          <p:cNvPr id="12" name="TextBox 11">
            <a:extLst>
              <a:ext uri="{FF2B5EF4-FFF2-40B4-BE49-F238E27FC236}">
                <a16:creationId xmlns:a16="http://schemas.microsoft.com/office/drawing/2014/main" id="{4A405D09-0CF9-8C49-957F-B2AF9F420407}"/>
              </a:ext>
            </a:extLst>
          </p:cNvPr>
          <p:cNvSpPr txBox="1"/>
          <p:nvPr/>
        </p:nvSpPr>
        <p:spPr>
          <a:xfrm>
            <a:off x="5848725" y="3024313"/>
            <a:ext cx="1968489" cy="923330"/>
          </a:xfrm>
          <a:prstGeom prst="rect">
            <a:avLst/>
          </a:prstGeom>
          <a:noFill/>
        </p:spPr>
        <p:txBody>
          <a:bodyPr wrap="none" lIns="0" tIns="0" rIns="0" bIns="0" rtlCol="0" anchor="ctr" anchorCtr="0">
            <a:spAutoFit/>
          </a:bodyPr>
          <a:lstStyle/>
          <a:p>
            <a:pPr algn="ctr" defTabSz="685800">
              <a:defRPr/>
            </a:pPr>
            <a:r>
              <a:rPr lang="en-US" sz="6000" b="1" dirty="0">
                <a:solidFill>
                  <a:srgbClr val="819BAF"/>
                </a:solidFill>
                <a:latin typeface="Arial" panose="020B0604020202020204" pitchFamily="34" charset="0"/>
                <a:cs typeface="Arial" panose="020B0604020202020204" pitchFamily="34" charset="0"/>
              </a:rPr>
              <a:t>229%</a:t>
            </a:r>
          </a:p>
        </p:txBody>
      </p:sp>
      <p:cxnSp>
        <p:nvCxnSpPr>
          <p:cNvPr id="13" name="Straight Connector 12">
            <a:extLst>
              <a:ext uri="{FF2B5EF4-FFF2-40B4-BE49-F238E27FC236}">
                <a16:creationId xmlns:a16="http://schemas.microsoft.com/office/drawing/2014/main" id="{94072A9E-C770-BF48-AE5A-3791F753BAB1}"/>
              </a:ext>
            </a:extLst>
          </p:cNvPr>
          <p:cNvCxnSpPr/>
          <p:nvPr/>
        </p:nvCxnSpPr>
        <p:spPr>
          <a:xfrm>
            <a:off x="5888835" y="4037417"/>
            <a:ext cx="1888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F92F5F-0954-D148-904E-CC91750C01AB}"/>
              </a:ext>
            </a:extLst>
          </p:cNvPr>
          <p:cNvSpPr txBox="1"/>
          <p:nvPr/>
        </p:nvSpPr>
        <p:spPr>
          <a:xfrm>
            <a:off x="5909408" y="4185417"/>
            <a:ext cx="1847124" cy="215444"/>
          </a:xfrm>
          <a:prstGeom prst="rect">
            <a:avLst/>
          </a:prstGeom>
          <a:noFill/>
        </p:spPr>
        <p:txBody>
          <a:bodyPr wrap="square" lIns="0" tIns="0" rIns="0" bIns="0" rtlCol="0" anchor="ctr" anchorCtr="0">
            <a:spAutoFit/>
          </a:bodyPr>
          <a:lstStyle/>
          <a:p>
            <a:pPr algn="ctr" defTabSz="685800">
              <a:defRPr/>
            </a:pPr>
            <a:r>
              <a:rPr lang="en-US" sz="1400" b="1" dirty="0">
                <a:solidFill>
                  <a:srgbClr val="000000"/>
                </a:solidFill>
                <a:latin typeface="Arial" panose="020B0604020202020204" pitchFamily="34" charset="0"/>
                <a:cs typeface="Arial" panose="020B0604020202020204" pitchFamily="34" charset="0"/>
              </a:rPr>
              <a:t>S&amp;P 500</a:t>
            </a:r>
          </a:p>
        </p:txBody>
      </p:sp>
      <p:sp>
        <p:nvSpPr>
          <p:cNvPr id="15" name="Text Placeholder 3"/>
          <p:cNvSpPr txBox="1">
            <a:spLocks/>
          </p:cNvSpPr>
          <p:nvPr/>
        </p:nvSpPr>
        <p:spPr>
          <a:xfrm>
            <a:off x="457200" y="5583544"/>
            <a:ext cx="8489724" cy="419924"/>
          </a:xfrm>
          <a:prstGeom prst="rect">
            <a:avLst/>
          </a:prstGeom>
        </p:spPr>
        <p:txBody>
          <a:bodyPr vert="horz" lIns="0" tIns="0" rIns="0" bIns="0" rtlCol="0" anchor="b" anchorCtr="0">
            <a:normAutofit/>
          </a:bodyPr>
          <a:lstStyle>
            <a:lvl1pPr marL="0" indent="0" algn="l" defTabSz="914400" rtl="0" eaLnBrk="1" latinLnBrk="0" hangingPunct="1">
              <a:spcBef>
                <a:spcPct val="20000"/>
              </a:spcBef>
              <a:buFont typeface="Arial" pitchFamily="34" charset="0"/>
              <a:buNone/>
              <a:defRPr sz="800" b="0" i="0" kern="1200">
                <a:solidFill>
                  <a:schemeClr val="tx2"/>
                </a:solidFill>
                <a:latin typeface="Arial Narrow" charset="0"/>
                <a:ea typeface="Arial Narrow" charset="0"/>
                <a:cs typeface="Arial Narrow" charset="0"/>
              </a:defRPr>
            </a:lvl1pPr>
            <a:lvl2pPr marL="0" indent="0" algn="l" defTabSz="914400" rtl="0" eaLnBrk="1" latinLnBrk="0" hangingPunct="1">
              <a:spcBef>
                <a:spcPct val="20000"/>
              </a:spcBef>
              <a:buFont typeface="Arial" pitchFamily="34" charset="0"/>
              <a:buNone/>
              <a:defRPr sz="1600" kern="1200">
                <a:solidFill>
                  <a:schemeClr val="tx2"/>
                </a:solidFill>
                <a:latin typeface="+mn-lt"/>
                <a:ea typeface="+mn-ea"/>
                <a:cs typeface="+mn-cs"/>
              </a:defRPr>
            </a:lvl2pPr>
            <a:lvl3pPr marL="231775" indent="-231775" algn="l" defTabSz="914400" rtl="0" eaLnBrk="1" latinLnBrk="0" hangingPunct="1">
              <a:spcBef>
                <a:spcPct val="20000"/>
              </a:spcBef>
              <a:buClr>
                <a:schemeClr val="tx1"/>
              </a:buClr>
              <a:buFont typeface="Wingdings" charset="2"/>
              <a:buChar char="§"/>
              <a:defRPr sz="1400" kern="1200">
                <a:solidFill>
                  <a:schemeClr val="tx2"/>
                </a:solidFill>
                <a:latin typeface="+mn-lt"/>
                <a:ea typeface="+mn-ea"/>
                <a:cs typeface="+mn-cs"/>
              </a:defRPr>
            </a:lvl3pPr>
            <a:lvl4pPr marL="568325" indent="-284163" algn="l" defTabSz="914400" rtl="0" eaLnBrk="1" latinLnBrk="0" hangingPunct="1">
              <a:spcBef>
                <a:spcPct val="20000"/>
              </a:spcBef>
              <a:buClr>
                <a:schemeClr val="tx1"/>
              </a:buClr>
              <a:buFont typeface="Wingdings" charset="2"/>
              <a:buChar char="§"/>
              <a:defRPr sz="1200" kern="1200">
                <a:solidFill>
                  <a:schemeClr val="tx2"/>
                </a:solidFill>
                <a:latin typeface="+mn-lt"/>
                <a:ea typeface="+mn-ea"/>
                <a:cs typeface="+mn-cs"/>
              </a:defRPr>
            </a:lvl4pPr>
            <a:lvl5pPr marL="801688" indent="-225425" algn="l" defTabSz="914400" rtl="0" eaLnBrk="1" latinLnBrk="0" hangingPunct="1">
              <a:spcBef>
                <a:spcPct val="20000"/>
              </a:spcBef>
              <a:buClr>
                <a:schemeClr val="tx1"/>
              </a:buClr>
              <a:buFont typeface="Wingdings" charset="2"/>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900" dirty="0">
                <a:solidFill>
                  <a:srgbClr val="000000"/>
                </a:solidFill>
              </a:rPr>
              <a:t>Sources: Fortune, “How Buying Stock in the 'Best Companies to Work For' Helped This Investor Crush the Market”, </a:t>
            </a:r>
            <a:r>
              <a:rPr lang="de-DE" sz="900" dirty="0">
                <a:solidFill>
                  <a:srgbClr val="000000"/>
                </a:solidFill>
              </a:rPr>
              <a:t>Jen Wieczner, March 9, 2017; </a:t>
            </a:r>
            <a:r>
              <a:rPr lang="en-US" sz="900" dirty="0">
                <a:solidFill>
                  <a:srgbClr val="000000"/>
                </a:solidFill>
              </a:rPr>
              <a:t>FTSE Russell, Russell Investments. From http://fortune.com/2017/03/09/best-companies-to-work-for-stocks-invest-esg-parnassus/</a:t>
            </a:r>
          </a:p>
        </p:txBody>
      </p:sp>
    </p:spTree>
    <p:extLst>
      <p:ext uri="{BB962C8B-B14F-4D97-AF65-F5344CB8AC3E}">
        <p14:creationId xmlns:p14="http://schemas.microsoft.com/office/powerpoint/2010/main" val="240347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Large ESG data providers</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15</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6102"/>
            <a:ext cx="3970466" cy="11911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40819"/>
            <a:ext cx="3599198" cy="127940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901" y="4895333"/>
            <a:ext cx="4858416" cy="111804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347018"/>
            <a:ext cx="4080166" cy="1093801"/>
          </a:xfrm>
          <a:prstGeom prst="rect">
            <a:avLst/>
          </a:prstGeom>
        </p:spPr>
      </p:pic>
    </p:spTree>
    <p:extLst>
      <p:ext uri="{BB962C8B-B14F-4D97-AF65-F5344CB8AC3E}">
        <p14:creationId xmlns:p14="http://schemas.microsoft.com/office/powerpoint/2010/main" val="3052349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Sustainable investing resources</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16</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588" y="5013886"/>
            <a:ext cx="2963554" cy="69030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02" y="3914681"/>
            <a:ext cx="1487926" cy="5095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239888"/>
            <a:ext cx="3918953" cy="142761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51" y="3298333"/>
            <a:ext cx="3038026" cy="72059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2388" y="3265644"/>
            <a:ext cx="3021754" cy="8612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004930"/>
            <a:ext cx="3722616" cy="69926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4436" y="1160385"/>
            <a:ext cx="2403764" cy="1387627"/>
          </a:xfrm>
          <a:prstGeom prst="rect">
            <a:avLst/>
          </a:prstGeom>
        </p:spPr>
      </p:pic>
    </p:spTree>
    <p:extLst>
      <p:ext uri="{BB962C8B-B14F-4D97-AF65-F5344CB8AC3E}">
        <p14:creationId xmlns:p14="http://schemas.microsoft.com/office/powerpoint/2010/main" val="29840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Sustainable investing AT Raymond James</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17</a:t>
            </a:fld>
            <a:endParaRPr lang="en-US" altLang="en-US"/>
          </a:p>
        </p:txBody>
      </p:sp>
      <p:pic>
        <p:nvPicPr>
          <p:cNvPr id="13" name="Picture 12"/>
          <p:cNvPicPr>
            <a:picLocks noChangeAspect="1"/>
          </p:cNvPicPr>
          <p:nvPr/>
        </p:nvPicPr>
        <p:blipFill>
          <a:blip r:embed="rId2"/>
          <a:stretch>
            <a:fillRect/>
          </a:stretch>
        </p:blipFill>
        <p:spPr>
          <a:xfrm>
            <a:off x="884847" y="1260037"/>
            <a:ext cx="3370630" cy="42248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517" y="1123560"/>
            <a:ext cx="4022051" cy="3271668"/>
          </a:xfrm>
          <a:prstGeom prst="rect">
            <a:avLst/>
          </a:prstGeom>
        </p:spPr>
      </p:pic>
    </p:spTree>
    <p:extLst>
      <p:ext uri="{BB962C8B-B14F-4D97-AF65-F5344CB8AC3E}">
        <p14:creationId xmlns:p14="http://schemas.microsoft.com/office/powerpoint/2010/main" val="351841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numCol="1"/>
          <a:lstStyle/>
          <a:p>
            <a:r>
              <a:rPr lang="en-US" dirty="0" smtClean="0"/>
              <a:t>The council was formed to promote two primary shared objectives between RJ’s advisors and home office:</a:t>
            </a:r>
            <a:endParaRPr lang="en-US" dirty="0"/>
          </a:p>
        </p:txBody>
      </p:sp>
      <p:sp>
        <p:nvSpPr>
          <p:cNvPr id="2" name="Title 1"/>
          <p:cNvSpPr>
            <a:spLocks noGrp="1"/>
          </p:cNvSpPr>
          <p:nvPr>
            <p:ph type="title"/>
          </p:nvPr>
        </p:nvSpPr>
        <p:spPr/>
        <p:txBody>
          <a:bodyPr/>
          <a:lstStyle/>
          <a:p>
            <a:r>
              <a:rPr lang="en-US" dirty="0" smtClean="0"/>
              <a:t>RJ Sustainable Investment advisory council</a:t>
            </a:r>
            <a:endParaRPr lang="en-US" dirty="0"/>
          </a:p>
        </p:txBody>
      </p:sp>
      <p:sp>
        <p:nvSpPr>
          <p:cNvPr id="4" name="Slide Number Placeholder 3"/>
          <p:cNvSpPr>
            <a:spLocks noGrp="1"/>
          </p:cNvSpPr>
          <p:nvPr>
            <p:ph type="sldNum" sz="quarter" idx="15"/>
          </p:nvPr>
        </p:nvSpPr>
        <p:spPr/>
        <p:txBody>
          <a:bodyPr/>
          <a:lstStyle/>
          <a:p>
            <a:fld id="{C94DB7EF-C9DB-488C-BC9E-5B87BFA2B6CB}" type="slidenum">
              <a:rPr lang="en-US" altLang="en-US" smtClean="0"/>
              <a:pPr/>
              <a:t>18</a:t>
            </a:fld>
            <a:endParaRPr lang="en-US" altLang="en-US" dirty="0"/>
          </a:p>
        </p:txBody>
      </p:sp>
      <p:sp>
        <p:nvSpPr>
          <p:cNvPr id="12" name="Rectangle 11"/>
          <p:cNvSpPr/>
          <p:nvPr/>
        </p:nvSpPr>
        <p:spPr>
          <a:xfrm>
            <a:off x="8464732" y="2852283"/>
            <a:ext cx="4572000" cy="646331"/>
          </a:xfrm>
          <a:prstGeom prst="rect">
            <a:avLst/>
          </a:prstGeom>
        </p:spPr>
        <p:txBody>
          <a:bodyPr>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 Placeholder 8"/>
          <p:cNvSpPr>
            <a:spLocks noGrp="1"/>
          </p:cNvSpPr>
          <p:nvPr>
            <p:ph type="body" sz="quarter" idx="14"/>
          </p:nvPr>
        </p:nvSpPr>
        <p:spPr>
          <a:xfrm>
            <a:off x="476250" y="1703679"/>
            <a:ext cx="8210550" cy="1562035"/>
          </a:xfrm>
        </p:spPr>
        <p:txBody>
          <a:bodyPr numCol="1"/>
          <a:lstStyle/>
          <a:p>
            <a:pPr marL="285750" indent="-285750">
              <a:buFont typeface="Arial" panose="020B0604020202020204" pitchFamily="34" charset="0"/>
              <a:buChar char="•"/>
            </a:pPr>
            <a:r>
              <a:rPr lang="en-US" sz="1600" dirty="0" smtClean="0"/>
              <a:t>Advocate for and promote </a:t>
            </a:r>
            <a:r>
              <a:rPr lang="en-US" sz="1600" dirty="0"/>
              <a:t>ESG investing throughout the </a:t>
            </a:r>
            <a:r>
              <a:rPr lang="en-US" sz="1600" dirty="0" smtClean="0"/>
              <a:t>firm.</a:t>
            </a:r>
          </a:p>
          <a:p>
            <a:pPr marL="285750" indent="-285750">
              <a:buFont typeface="Arial" panose="020B0604020202020204" pitchFamily="34" charset="0"/>
              <a:buChar char="•"/>
            </a:pPr>
            <a:r>
              <a:rPr lang="en-US" sz="1600" dirty="0" smtClean="0"/>
              <a:t>Develop innovative </a:t>
            </a:r>
            <a:r>
              <a:rPr lang="en-US" sz="1600" dirty="0"/>
              <a:t>approaches </a:t>
            </a:r>
            <a:r>
              <a:rPr lang="en-US" sz="1600" dirty="0" smtClean="0"/>
              <a:t>and products to better serve advisors and their clients interested in using ESG factors to evaluate investment opportunities.</a:t>
            </a:r>
          </a:p>
        </p:txBody>
      </p:sp>
      <p:sp>
        <p:nvSpPr>
          <p:cNvPr id="7" name="Text Placeholder 2"/>
          <p:cNvSpPr txBox="1">
            <a:spLocks/>
          </p:cNvSpPr>
          <p:nvPr/>
        </p:nvSpPr>
        <p:spPr bwMode="auto">
          <a:xfrm>
            <a:off x="476250" y="3281371"/>
            <a:ext cx="82105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ctr" rtl="0" eaLnBrk="1" fontAlgn="base" hangingPunct="1">
              <a:spcBef>
                <a:spcPts val="0"/>
              </a:spcBef>
              <a:spcAft>
                <a:spcPts val="600"/>
              </a:spcAft>
              <a:buFont typeface="Arial" panose="020B0604020202020204" pitchFamily="34" charset="0"/>
              <a:defRPr sz="1800" b="1" kern="1200" baseline="0">
                <a:solidFill>
                  <a:schemeClr val="accent1"/>
                </a:solidFill>
                <a:latin typeface="+mn-lt"/>
                <a:ea typeface="ＭＳ Ｐゴシック" charset="-128"/>
                <a:cs typeface="ＭＳ Ｐゴシック" charset="-128"/>
              </a:defRPr>
            </a:lvl1pPr>
            <a:lvl2pPr marL="742950" indent="-285750" algn="l" rtl="0" eaLnBrk="1" fontAlgn="base" hangingPunct="1">
              <a:spcBef>
                <a:spcPts val="0"/>
              </a:spcBef>
              <a:spcAft>
                <a:spcPts val="600"/>
              </a:spcAft>
              <a:buFont typeface="Arial" panose="020B0604020202020204" pitchFamily="34" charset="0"/>
              <a:buNone/>
              <a:defRPr sz="2800" kern="1200">
                <a:solidFill>
                  <a:srgbClr val="646464"/>
                </a:solidFill>
                <a:latin typeface="+mn-lt"/>
                <a:ea typeface="ＭＳ Ｐゴシック" charset="-128"/>
                <a:cs typeface="+mn-cs"/>
              </a:defRPr>
            </a:lvl2pPr>
            <a:lvl3pPr marL="1143000" indent="-228600" algn="l" rtl="0" eaLnBrk="1" fontAlgn="base" hangingPunct="1">
              <a:spcBef>
                <a:spcPts val="0"/>
              </a:spcBef>
              <a:spcAft>
                <a:spcPts val="600"/>
              </a:spcAft>
              <a:buFont typeface="Arial" panose="020B0604020202020204" pitchFamily="34" charset="0"/>
              <a:buChar char="•"/>
              <a:defRPr sz="2400" kern="1200">
                <a:solidFill>
                  <a:srgbClr val="646464"/>
                </a:solidFill>
                <a:latin typeface="+mn-lt"/>
                <a:ea typeface="ＭＳ Ｐゴシック" charset="-128"/>
                <a:cs typeface="+mn-cs"/>
              </a:defRPr>
            </a:lvl3pPr>
            <a:lvl4pPr marL="1600200" indent="-228600" algn="l" rtl="0" eaLnBrk="1" fontAlgn="base" hangingPunct="1">
              <a:spcBef>
                <a:spcPts val="0"/>
              </a:spcBef>
              <a:spcAft>
                <a:spcPts val="600"/>
              </a:spcAft>
              <a:buFont typeface="Arial" panose="020B0604020202020204" pitchFamily="34" charset="0"/>
              <a:buChar char="–"/>
              <a:defRPr sz="2000" kern="1200">
                <a:solidFill>
                  <a:srgbClr val="646464"/>
                </a:solidFill>
                <a:latin typeface="+mn-lt"/>
                <a:ea typeface="ＭＳ Ｐゴシック"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646464"/>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Through advisors and home office sharing their efforts </a:t>
            </a:r>
            <a:r>
              <a:rPr lang="en-US" dirty="0"/>
              <a:t>o</a:t>
            </a:r>
            <a:r>
              <a:rPr lang="en-US" dirty="0" smtClean="0"/>
              <a:t>n a single council, each group’s individual aims can also be achieved:</a:t>
            </a:r>
            <a:endParaRPr lang="en-US" dirty="0"/>
          </a:p>
        </p:txBody>
      </p:sp>
      <p:pic>
        <p:nvPicPr>
          <p:cNvPr id="1026" name="Picture 2" descr="Image result for working together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601" y="3918857"/>
            <a:ext cx="274984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p:cNvSpPr txBox="1">
            <a:spLocks/>
          </p:cNvSpPr>
          <p:nvPr/>
        </p:nvSpPr>
        <p:spPr bwMode="auto">
          <a:xfrm>
            <a:off x="476250" y="3918857"/>
            <a:ext cx="2907030" cy="176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200"/>
              </a:spcBef>
              <a:spcAft>
                <a:spcPts val="600"/>
              </a:spcAft>
              <a:buFont typeface="Arial" panose="020B0604020202020204" pitchFamily="34" charset="0"/>
              <a:defRPr sz="2000" b="1" kern="1200" baseline="0">
                <a:solidFill>
                  <a:srgbClr val="646464"/>
                </a:solidFill>
                <a:latin typeface="+mn-lt"/>
                <a:ea typeface="ＭＳ Ｐゴシック" charset="-128"/>
                <a:cs typeface="ＭＳ Ｐゴシック" charset="-128"/>
              </a:defRPr>
            </a:lvl1pPr>
            <a:lvl2pPr marL="342900" indent="-342900" algn="l" rtl="0" eaLnBrk="1" fontAlgn="base" hangingPunct="1">
              <a:spcBef>
                <a:spcPts val="0"/>
              </a:spcBef>
              <a:spcAft>
                <a:spcPts val="600"/>
              </a:spcAft>
              <a:buSzPct val="100000"/>
              <a:buFont typeface="Arial" panose="020B0604020202020204" pitchFamily="34" charset="0"/>
              <a:buChar char="•"/>
              <a:defRPr sz="2000" kern="1200">
                <a:solidFill>
                  <a:srgbClr val="646464"/>
                </a:solidFill>
                <a:latin typeface="+mn-lt"/>
                <a:ea typeface="ＭＳ Ｐゴシック" charset="-128"/>
                <a:cs typeface="+mn-cs"/>
              </a:defRPr>
            </a:lvl2pPr>
            <a:lvl3pPr marL="509588" indent="-115888" algn="l" rtl="0" eaLnBrk="1" fontAlgn="base" hangingPunct="1">
              <a:spcBef>
                <a:spcPts val="0"/>
              </a:spcBef>
              <a:spcAft>
                <a:spcPts val="600"/>
              </a:spcAft>
              <a:buSzPct val="100000"/>
              <a:buFont typeface="Arial" panose="020B0604020202020204" pitchFamily="34" charset="0"/>
              <a:buChar char="•"/>
              <a:defRPr sz="1600" kern="1200">
                <a:solidFill>
                  <a:srgbClr val="646464"/>
                </a:solidFill>
                <a:latin typeface="+mn-lt"/>
                <a:ea typeface="ＭＳ Ｐゴシック" charset="-128"/>
                <a:cs typeface="+mn-cs"/>
              </a:defRPr>
            </a:lvl3pPr>
            <a:lvl4pPr marL="911225" indent="-111125" algn="l" rtl="0" eaLnBrk="1" fontAlgn="base" hangingPunct="1">
              <a:spcBef>
                <a:spcPts val="0"/>
              </a:spcBef>
              <a:spcAft>
                <a:spcPts val="600"/>
              </a:spcAft>
              <a:buSzPct val="100000"/>
              <a:buFont typeface="Arial" panose="020B0604020202020204" pitchFamily="34" charset="0"/>
              <a:buChar char="•"/>
              <a:defRPr sz="1400" kern="1200">
                <a:solidFill>
                  <a:srgbClr val="646464"/>
                </a:solidFill>
                <a:latin typeface="+mn-lt"/>
                <a:ea typeface="ＭＳ Ｐゴシック" charset="-128"/>
                <a:cs typeface="+mn-cs"/>
              </a:defRPr>
            </a:lvl4pPr>
            <a:lvl5pPr marL="1312863" indent="-111125" algn="l" rtl="0" eaLnBrk="1" fontAlgn="base" hangingPunct="1">
              <a:spcBef>
                <a:spcPts val="0"/>
              </a:spcBef>
              <a:spcAft>
                <a:spcPct val="0"/>
              </a:spcAft>
              <a:buSzPct val="50000"/>
              <a:buFont typeface="Arial" panose="020B0604020202020204" pitchFamily="34" charset="0"/>
              <a:buChar char="»"/>
              <a:defRPr sz="2000" kern="1200">
                <a:solidFill>
                  <a:srgbClr val="646464"/>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t>Home office representatives desire to understand </a:t>
            </a:r>
            <a:r>
              <a:rPr lang="en-US" sz="1600" dirty="0"/>
              <a:t>the myriad of ways </a:t>
            </a:r>
            <a:r>
              <a:rPr lang="en-US" sz="1600" dirty="0" smtClean="0"/>
              <a:t>advisors </a:t>
            </a:r>
            <a:r>
              <a:rPr lang="en-US" sz="1600" dirty="0"/>
              <a:t>are finding success using an ESG lens in their businesses, and </a:t>
            </a:r>
            <a:r>
              <a:rPr lang="en-US" sz="1600" i="1" dirty="0"/>
              <a:t>how best to support advisors </a:t>
            </a:r>
            <a:r>
              <a:rPr lang="en-US" sz="1600" dirty="0"/>
              <a:t>in their endeavors</a:t>
            </a:r>
            <a:r>
              <a:rPr lang="en-US" sz="1600" dirty="0" smtClean="0"/>
              <a:t>.</a:t>
            </a:r>
            <a:endParaRPr lang="en-US" sz="1600" dirty="0"/>
          </a:p>
        </p:txBody>
      </p:sp>
      <p:sp>
        <p:nvSpPr>
          <p:cNvPr id="13" name="Text Placeholder 8"/>
          <p:cNvSpPr txBox="1">
            <a:spLocks/>
          </p:cNvSpPr>
          <p:nvPr/>
        </p:nvSpPr>
        <p:spPr bwMode="auto">
          <a:xfrm>
            <a:off x="5721530" y="3918857"/>
            <a:ext cx="2965269" cy="17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200"/>
              </a:spcBef>
              <a:spcAft>
                <a:spcPts val="600"/>
              </a:spcAft>
              <a:buFont typeface="Arial" panose="020B0604020202020204" pitchFamily="34" charset="0"/>
              <a:defRPr sz="2000" b="1" kern="1200" baseline="0">
                <a:solidFill>
                  <a:srgbClr val="646464"/>
                </a:solidFill>
                <a:latin typeface="+mn-lt"/>
                <a:ea typeface="ＭＳ Ｐゴシック" charset="-128"/>
                <a:cs typeface="ＭＳ Ｐゴシック" charset="-128"/>
              </a:defRPr>
            </a:lvl1pPr>
            <a:lvl2pPr marL="342900" indent="-342900" algn="l" rtl="0" eaLnBrk="1" fontAlgn="base" hangingPunct="1">
              <a:spcBef>
                <a:spcPts val="0"/>
              </a:spcBef>
              <a:spcAft>
                <a:spcPts val="600"/>
              </a:spcAft>
              <a:buSzPct val="100000"/>
              <a:buFont typeface="Arial" panose="020B0604020202020204" pitchFamily="34" charset="0"/>
              <a:buChar char="•"/>
              <a:defRPr sz="2000" kern="1200">
                <a:solidFill>
                  <a:srgbClr val="646464"/>
                </a:solidFill>
                <a:latin typeface="+mn-lt"/>
                <a:ea typeface="ＭＳ Ｐゴシック" charset="-128"/>
                <a:cs typeface="+mn-cs"/>
              </a:defRPr>
            </a:lvl2pPr>
            <a:lvl3pPr marL="509588" indent="-115888" algn="l" rtl="0" eaLnBrk="1" fontAlgn="base" hangingPunct="1">
              <a:spcBef>
                <a:spcPts val="0"/>
              </a:spcBef>
              <a:spcAft>
                <a:spcPts val="600"/>
              </a:spcAft>
              <a:buSzPct val="100000"/>
              <a:buFont typeface="Arial" panose="020B0604020202020204" pitchFamily="34" charset="0"/>
              <a:buChar char="•"/>
              <a:defRPr sz="1600" kern="1200">
                <a:solidFill>
                  <a:srgbClr val="646464"/>
                </a:solidFill>
                <a:latin typeface="+mn-lt"/>
                <a:ea typeface="ＭＳ Ｐゴシック" charset="-128"/>
                <a:cs typeface="+mn-cs"/>
              </a:defRPr>
            </a:lvl3pPr>
            <a:lvl4pPr marL="911225" indent="-111125" algn="l" rtl="0" eaLnBrk="1" fontAlgn="base" hangingPunct="1">
              <a:spcBef>
                <a:spcPts val="0"/>
              </a:spcBef>
              <a:spcAft>
                <a:spcPts val="600"/>
              </a:spcAft>
              <a:buSzPct val="100000"/>
              <a:buFont typeface="Arial" panose="020B0604020202020204" pitchFamily="34" charset="0"/>
              <a:buChar char="•"/>
              <a:defRPr sz="1400" kern="1200">
                <a:solidFill>
                  <a:srgbClr val="646464"/>
                </a:solidFill>
                <a:latin typeface="+mn-lt"/>
                <a:ea typeface="ＭＳ Ｐゴシック" charset="-128"/>
                <a:cs typeface="+mn-cs"/>
              </a:defRPr>
            </a:lvl4pPr>
            <a:lvl5pPr marL="1312863" indent="-111125" algn="l" rtl="0" eaLnBrk="1" fontAlgn="base" hangingPunct="1">
              <a:spcBef>
                <a:spcPts val="0"/>
              </a:spcBef>
              <a:spcAft>
                <a:spcPct val="0"/>
              </a:spcAft>
              <a:buSzPct val="50000"/>
              <a:buFont typeface="Arial" panose="020B0604020202020204" pitchFamily="34" charset="0"/>
              <a:buChar char="»"/>
              <a:defRPr sz="2000" kern="1200">
                <a:solidFill>
                  <a:srgbClr val="646464"/>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t>Advisors desire a safe space to </a:t>
            </a:r>
            <a:r>
              <a:rPr lang="en-US" sz="1600" i="1" dirty="0"/>
              <a:t>share </a:t>
            </a:r>
            <a:r>
              <a:rPr lang="en-US" sz="1600" i="1" dirty="0" smtClean="0"/>
              <a:t>best practices and hurdles</a:t>
            </a:r>
            <a:r>
              <a:rPr lang="en-US" sz="1600" dirty="0" smtClean="0"/>
              <a:t>, </a:t>
            </a:r>
            <a:r>
              <a:rPr lang="en-US" sz="1600" dirty="0"/>
              <a:t>learning from </a:t>
            </a:r>
            <a:r>
              <a:rPr lang="en-US" sz="1600" dirty="0" smtClean="0"/>
              <a:t>one another and engaging home office representatives in an effort to </a:t>
            </a:r>
            <a:r>
              <a:rPr lang="en-US" sz="1600" i="1" dirty="0" smtClean="0"/>
              <a:t>find solutions to current challenges</a:t>
            </a:r>
            <a:r>
              <a:rPr lang="en-US" sz="1600" dirty="0" smtClean="0"/>
              <a:t>. </a:t>
            </a:r>
            <a:endParaRPr lang="en-US" sz="1600" dirty="0"/>
          </a:p>
        </p:txBody>
      </p:sp>
    </p:spTree>
    <p:extLst>
      <p:ext uri="{BB962C8B-B14F-4D97-AF65-F5344CB8AC3E}">
        <p14:creationId xmlns:p14="http://schemas.microsoft.com/office/powerpoint/2010/main" val="2982712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10916-CCF8-3D47-BDE8-AD30724CA45A}"/>
              </a:ext>
            </a:extLst>
          </p:cNvPr>
          <p:cNvSpPr>
            <a:spLocks noGrp="1"/>
          </p:cNvSpPr>
          <p:nvPr>
            <p:ph sz="half" idx="2"/>
          </p:nvPr>
        </p:nvSpPr>
        <p:spPr>
          <a:xfrm>
            <a:off x="511444" y="1325793"/>
            <a:ext cx="8258175" cy="4641054"/>
          </a:xfrm>
        </p:spPr>
        <p:txBody>
          <a:bodyPr>
            <a:normAutofit lnSpcReduction="10000"/>
          </a:bodyPr>
          <a:lstStyle/>
          <a:p>
            <a:pPr marL="169863" indent="-169863" defTabSz="365760">
              <a:spcAft>
                <a:spcPts val="1800"/>
              </a:spcAft>
              <a:buFont typeface="Wingdings" panose="05000000000000000000" pitchFamily="2" charset="2"/>
              <a:buChar char="§"/>
            </a:pPr>
            <a:r>
              <a:rPr lang="en-US" sz="2300" b="0" dirty="0" smtClean="0"/>
              <a:t>Analysis – specific to sustainability issues</a:t>
            </a:r>
          </a:p>
          <a:p>
            <a:pPr marL="169863" indent="-169863" defTabSz="365760">
              <a:spcAft>
                <a:spcPts val="1800"/>
              </a:spcAft>
              <a:buFont typeface="Wingdings" panose="05000000000000000000" pitchFamily="2" charset="2"/>
              <a:buChar char="§"/>
            </a:pPr>
            <a:r>
              <a:rPr lang="en-US" sz="2300" b="0" dirty="0" smtClean="0"/>
              <a:t>Advocacy – shareholder engagement, proxy voting</a:t>
            </a:r>
          </a:p>
          <a:p>
            <a:pPr marL="169863" indent="-169863" defTabSz="365760">
              <a:spcAft>
                <a:spcPts val="1800"/>
              </a:spcAft>
              <a:buFont typeface="Wingdings" panose="05000000000000000000" pitchFamily="2" charset="2"/>
              <a:buChar char="§"/>
            </a:pPr>
            <a:r>
              <a:rPr lang="en-US" sz="2300" b="0" dirty="0" smtClean="0"/>
              <a:t>Consulting</a:t>
            </a:r>
            <a:endParaRPr lang="en-US" sz="2300" dirty="0"/>
          </a:p>
          <a:p>
            <a:pPr marL="169863" indent="-169863" defTabSz="365760">
              <a:spcAft>
                <a:spcPts val="1800"/>
              </a:spcAft>
              <a:buFont typeface="Wingdings" panose="05000000000000000000" pitchFamily="2" charset="2"/>
              <a:buChar char="§"/>
            </a:pPr>
            <a:r>
              <a:rPr lang="en-US" sz="2300" b="0" dirty="0" smtClean="0"/>
              <a:t>Corporate sustainability / social responsibility</a:t>
            </a:r>
          </a:p>
          <a:p>
            <a:pPr marL="169863" indent="-169863" defTabSz="365760">
              <a:spcAft>
                <a:spcPts val="1800"/>
              </a:spcAft>
              <a:buFont typeface="Wingdings" panose="05000000000000000000" pitchFamily="2" charset="2"/>
              <a:buChar char="§"/>
            </a:pPr>
            <a:r>
              <a:rPr lang="en-US" sz="2300" b="0" dirty="0" smtClean="0"/>
              <a:t>Impact Investment Officer – pension funds, foundations, family offices, etc.</a:t>
            </a:r>
            <a:endParaRPr lang="en-US" sz="2300" b="0" dirty="0"/>
          </a:p>
          <a:p>
            <a:pPr marL="169863" indent="-169863" defTabSz="365760">
              <a:spcAft>
                <a:spcPts val="1800"/>
              </a:spcAft>
              <a:buFont typeface="Wingdings" panose="05000000000000000000" pitchFamily="2" charset="2"/>
              <a:buChar char="§"/>
            </a:pPr>
            <a:r>
              <a:rPr lang="en-US" sz="2300" b="0" dirty="0" smtClean="0"/>
              <a:t>Sales and marketing – “telling the story”</a:t>
            </a:r>
          </a:p>
          <a:p>
            <a:pPr marL="169863" indent="-169863" defTabSz="365760">
              <a:spcAft>
                <a:spcPts val="1800"/>
              </a:spcAft>
              <a:buFont typeface="Wingdings" panose="05000000000000000000" pitchFamily="2" charset="2"/>
              <a:buChar char="§"/>
            </a:pPr>
            <a:r>
              <a:rPr lang="en-US" sz="2300" b="0" dirty="0" smtClean="0"/>
              <a:t>Technology – data integration and interpretation</a:t>
            </a:r>
          </a:p>
          <a:p>
            <a:pPr marL="169863" indent="-169863" defTabSz="365760">
              <a:spcAft>
                <a:spcPts val="1800"/>
              </a:spcAft>
              <a:buFont typeface="Wingdings" panose="05000000000000000000" pitchFamily="2" charset="2"/>
              <a:buChar char="§"/>
            </a:pPr>
            <a:r>
              <a:rPr lang="en-US" sz="2300" b="0" dirty="0" smtClean="0"/>
              <a:t>Financial advisor – working directly with investors</a:t>
            </a:r>
          </a:p>
        </p:txBody>
      </p:sp>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sustainable investing career areas</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19</a:t>
            </a:fld>
            <a:endParaRPr lang="en-US" altLang="en-US"/>
          </a:p>
        </p:txBody>
      </p:sp>
    </p:spTree>
    <p:extLst>
      <p:ext uri="{BB962C8B-B14F-4D97-AF65-F5344CB8AC3E}">
        <p14:creationId xmlns:p14="http://schemas.microsoft.com/office/powerpoint/2010/main" val="1803745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Growth of sustainable Investing</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2</a:t>
            </a:fld>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702" y="1195205"/>
            <a:ext cx="5926595" cy="4819870"/>
          </a:xfrm>
          <a:prstGeom prst="rect">
            <a:avLst/>
          </a:prstGeom>
        </p:spPr>
      </p:pic>
    </p:spTree>
    <p:extLst>
      <p:ext uri="{BB962C8B-B14F-4D97-AF65-F5344CB8AC3E}">
        <p14:creationId xmlns:p14="http://schemas.microsoft.com/office/powerpoint/2010/main" val="168358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68796-589A-4CEE-AB16-A44FB122AE64}" type="slidenum">
              <a:rPr lang="en-US" altLang="en-US" smtClean="0"/>
              <a:pPr/>
              <a:t>20</a:t>
            </a:fld>
            <a:endParaRPr lang="en-US" altLang="en-US"/>
          </a:p>
        </p:txBody>
      </p:sp>
      <p:sp>
        <p:nvSpPr>
          <p:cNvPr id="3" name="Rectangle 2"/>
          <p:cNvSpPr/>
          <p:nvPr/>
        </p:nvSpPr>
        <p:spPr>
          <a:xfrm>
            <a:off x="288758" y="1034564"/>
            <a:ext cx="8855242" cy="4572021"/>
          </a:xfrm>
          <a:prstGeom prst="rect">
            <a:avLst/>
          </a:prstGeom>
        </p:spPr>
        <p:txBody>
          <a:bodyPr wrap="square">
            <a:spAutoFit/>
          </a:bodyPr>
          <a:lstStyle/>
          <a:p>
            <a:pPr>
              <a:lnSpc>
                <a:spcPct val="115000"/>
              </a:lnSpc>
            </a:pPr>
            <a:r>
              <a:rPr lang="en-US" sz="1600" dirty="0">
                <a:solidFill>
                  <a:schemeClr val="accent3"/>
                </a:solidFill>
                <a:ea typeface="Times New Roman" panose="02020603050405020304" pitchFamily="18" charset="0"/>
                <a:cs typeface="Times New Roman" panose="02020603050405020304" pitchFamily="18" charset="0"/>
              </a:rPr>
              <a:t>Views expressed are not necessarily those of Raymond James &amp; Associates and are subject to change without notice. Information provided is general in nature, and is not a complete statement of all information necessary for making an investment decision, and is not a recommendation or a solicitation to buy or sell any security. Past performance is not indicative of future results. There is no assurance these trends will continue or that forecasts mentioned will occur.  Investing always involves risk and you may incur a profit or loss. No investment strategy can guarantee success. Raymond James &amp; Associates, Inc., Member New York Stock Exchange/SIPC</a:t>
            </a:r>
          </a:p>
          <a:p>
            <a:pPr>
              <a:lnSpc>
                <a:spcPct val="115000"/>
              </a:lnSpc>
              <a:tabLst>
                <a:tab pos="1354455" algn="l"/>
              </a:tabLst>
            </a:pPr>
            <a:r>
              <a:rPr lang="en-US" sz="1600" spc="-15" dirty="0">
                <a:solidFill>
                  <a:schemeClr val="accent3"/>
                </a:solidFill>
                <a:ea typeface="Times New Roman" panose="02020603050405020304" pitchFamily="18" charset="0"/>
                <a:cs typeface="Times New Roman" panose="02020603050405020304" pitchFamily="18" charset="0"/>
              </a:rPr>
              <a:t> </a:t>
            </a:r>
            <a:endParaRPr lang="en-US" sz="1600" dirty="0">
              <a:solidFill>
                <a:schemeClr val="accent3"/>
              </a:solidFill>
              <a:ea typeface="Times New Roman" panose="02020603050405020304" pitchFamily="18" charset="0"/>
              <a:cs typeface="Times New Roman" panose="02020603050405020304" pitchFamily="18" charset="0"/>
            </a:endParaRPr>
          </a:p>
          <a:p>
            <a:pPr>
              <a:lnSpc>
                <a:spcPct val="115000"/>
              </a:lnSpc>
              <a:spcAft>
                <a:spcPts val="1000"/>
              </a:spcAft>
            </a:pPr>
            <a:r>
              <a:rPr lang="en-US" sz="1600" dirty="0">
                <a:solidFill>
                  <a:schemeClr val="accent3"/>
                </a:solidFill>
                <a:ea typeface="Times New Roman" panose="02020603050405020304" pitchFamily="18" charset="0"/>
                <a:cs typeface="Times New Roman" panose="02020603050405020304" pitchFamily="18" charset="0"/>
              </a:rPr>
              <a:t>This information is not intended as a solicitation or an offer to buy or sell any security referred to herein.</a:t>
            </a:r>
          </a:p>
          <a:p>
            <a:pPr>
              <a:lnSpc>
                <a:spcPct val="115000"/>
              </a:lnSpc>
              <a:spcAft>
                <a:spcPts val="1000"/>
              </a:spcAft>
            </a:pPr>
            <a:r>
              <a:rPr lang="en-US" sz="1600" dirty="0">
                <a:solidFill>
                  <a:schemeClr val="accent3"/>
                </a:solidFill>
                <a:ea typeface="Times New Roman" panose="02020603050405020304" pitchFamily="18" charset="0"/>
                <a:cs typeface="Times New Roman" panose="02020603050405020304" pitchFamily="18" charset="0"/>
              </a:rPr>
              <a:t>Charts are provided for illustrative purposes only. Past performance may not be indicative of future results.</a:t>
            </a:r>
          </a:p>
          <a:p>
            <a:pPr>
              <a:lnSpc>
                <a:spcPct val="115000"/>
              </a:lnSpc>
              <a:spcAft>
                <a:spcPts val="1000"/>
              </a:spcAft>
            </a:pPr>
            <a:r>
              <a:rPr lang="en-US" sz="1600" dirty="0">
                <a:solidFill>
                  <a:schemeClr val="accent3"/>
                </a:solidFill>
                <a:ea typeface="Times New Roman" panose="02020603050405020304" pitchFamily="18" charset="0"/>
                <a:cs typeface="Times New Roman" panose="02020603050405020304" pitchFamily="18" charset="0"/>
              </a:rPr>
              <a:t>Graphs included are for illustrative purposes only and are not intended to reflect the actual performance of any security.  Investments involve risk and you may incur a profit or a loss.  </a:t>
            </a:r>
          </a:p>
        </p:txBody>
      </p:sp>
    </p:spTree>
    <p:extLst>
      <p:ext uri="{BB962C8B-B14F-4D97-AF65-F5344CB8AC3E}">
        <p14:creationId xmlns:p14="http://schemas.microsoft.com/office/powerpoint/2010/main" val="850220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42DBAA-FA7B-B345-ADE9-245A5B6FEAE2}"/>
              </a:ext>
            </a:extLst>
          </p:cNvPr>
          <p:cNvSpPr txBox="1"/>
          <p:nvPr/>
        </p:nvSpPr>
        <p:spPr>
          <a:xfrm>
            <a:off x="967666" y="4606537"/>
            <a:ext cx="7208668" cy="785087"/>
          </a:xfrm>
          <a:prstGeom prst="rect">
            <a:avLst/>
          </a:prstGeom>
          <a:noFill/>
        </p:spPr>
        <p:txBody>
          <a:bodyPr wrap="square" rtlCol="0">
            <a:spAutoFit/>
          </a:bodyPr>
          <a:lstStyle/>
          <a:p>
            <a:pPr algn="ctr">
              <a:lnSpc>
                <a:spcPct val="175000"/>
              </a:lnSpc>
            </a:pPr>
            <a:r>
              <a:rPr lang="en-US" sz="900" dirty="0">
                <a:solidFill>
                  <a:schemeClr val="bg1"/>
                </a:solidFill>
              </a:rPr>
              <a:t>INTERNATIONAL HEADQUARTERS:  THE RAYMOND JAMES FINANCIAL CENTER</a:t>
            </a:r>
          </a:p>
          <a:p>
            <a:pPr algn="ctr">
              <a:lnSpc>
                <a:spcPct val="175000"/>
              </a:lnSpc>
            </a:pPr>
            <a:r>
              <a:rPr lang="en-US" sz="900" dirty="0">
                <a:solidFill>
                  <a:schemeClr val="bg1"/>
                </a:solidFill>
              </a:rPr>
              <a:t>880 CARILLON PARKWAY   //   ST. PETERSBURG, FL 33716   //   800.248.8863</a:t>
            </a:r>
          </a:p>
          <a:p>
            <a:pPr algn="ctr">
              <a:lnSpc>
                <a:spcPct val="175000"/>
              </a:lnSpc>
            </a:pPr>
            <a:r>
              <a:rPr lang="en-US" sz="900" dirty="0">
                <a:solidFill>
                  <a:schemeClr val="bg1"/>
                </a:solidFill>
              </a:rPr>
              <a:t>RAYMONDJAMES.COM</a:t>
            </a:r>
          </a:p>
        </p:txBody>
      </p:sp>
      <p:sp>
        <p:nvSpPr>
          <p:cNvPr id="7" name="TextBox 6">
            <a:extLst>
              <a:ext uri="{FF2B5EF4-FFF2-40B4-BE49-F238E27FC236}">
                <a16:creationId xmlns:a16="http://schemas.microsoft.com/office/drawing/2014/main" id="{7CD321F1-4C71-064D-B4AB-1651C92AA026}"/>
              </a:ext>
            </a:extLst>
          </p:cNvPr>
          <p:cNvSpPr txBox="1"/>
          <p:nvPr/>
        </p:nvSpPr>
        <p:spPr>
          <a:xfrm>
            <a:off x="723530" y="5985793"/>
            <a:ext cx="7696940" cy="374205"/>
          </a:xfrm>
          <a:prstGeom prst="rect">
            <a:avLst/>
          </a:prstGeom>
          <a:noFill/>
        </p:spPr>
        <p:txBody>
          <a:bodyPr wrap="square" rtlCol="0">
            <a:spAutoFit/>
          </a:bodyPr>
          <a:lstStyle/>
          <a:p>
            <a:pPr algn="ctr">
              <a:lnSpc>
                <a:spcPct val="120000"/>
              </a:lnSpc>
            </a:pPr>
            <a:r>
              <a:rPr lang="en-US" sz="800" dirty="0">
                <a:solidFill>
                  <a:schemeClr val="bg1"/>
                </a:solidFill>
              </a:rPr>
              <a:t>© 2019 Raymond James &amp; Associates, Inc., member New York Stock Exchange/SIPC. </a:t>
            </a:r>
          </a:p>
          <a:p>
            <a:pPr algn="ctr">
              <a:lnSpc>
                <a:spcPct val="120000"/>
              </a:lnSpc>
            </a:pPr>
            <a:r>
              <a:rPr lang="en-US" sz="800" dirty="0">
                <a:solidFill>
                  <a:schemeClr val="bg1"/>
                </a:solidFill>
              </a:rPr>
              <a:t>Raymond James</a:t>
            </a:r>
            <a:r>
              <a:rPr lang="en-US" sz="800" baseline="30000" dirty="0">
                <a:solidFill>
                  <a:schemeClr val="bg1"/>
                </a:solidFill>
              </a:rPr>
              <a:t>®</a:t>
            </a:r>
            <a:r>
              <a:rPr lang="en-US" sz="800" dirty="0">
                <a:solidFill>
                  <a:schemeClr val="bg1"/>
                </a:solidFill>
              </a:rPr>
              <a:t> is a registered trademark of Raymond James Financial, Inc.</a:t>
            </a:r>
          </a:p>
        </p:txBody>
      </p:sp>
      <p:cxnSp>
        <p:nvCxnSpPr>
          <p:cNvPr id="9" name="Straight Connector 8">
            <a:extLst>
              <a:ext uri="{FF2B5EF4-FFF2-40B4-BE49-F238E27FC236}">
                <a16:creationId xmlns:a16="http://schemas.microsoft.com/office/drawing/2014/main" id="{931DB19A-9AAB-E84F-9024-DDAD26626792}"/>
              </a:ext>
            </a:extLst>
          </p:cNvPr>
          <p:cNvCxnSpPr/>
          <p:nvPr/>
        </p:nvCxnSpPr>
        <p:spPr>
          <a:xfrm>
            <a:off x="914400" y="5688113"/>
            <a:ext cx="7315200" cy="1191"/>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bwMode="auto">
          <a:xfrm>
            <a:off x="2769577" y="720971"/>
            <a:ext cx="3604846" cy="217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rmAutofit fontScale="92500" lnSpcReduction="10000"/>
          </a:bodyPr>
          <a:lstStyle/>
          <a:p>
            <a:pPr marL="0" indent="0" algn="ctr">
              <a:lnSpc>
                <a:spcPct val="100000"/>
              </a:lnSpc>
              <a:buNone/>
            </a:pPr>
            <a:r>
              <a:rPr lang="en-US" b="1" dirty="0" smtClean="0">
                <a:solidFill>
                  <a:schemeClr val="bg1"/>
                </a:solidFill>
                <a:latin typeface="+mj-lt"/>
              </a:rPr>
              <a:t>T.J. King, CFP</a:t>
            </a:r>
          </a:p>
          <a:p>
            <a:pPr marL="0" indent="0" algn="ctr">
              <a:lnSpc>
                <a:spcPct val="100000"/>
              </a:lnSpc>
              <a:buNone/>
            </a:pPr>
            <a:r>
              <a:rPr lang="en-US" dirty="0" smtClean="0">
                <a:solidFill>
                  <a:schemeClr val="bg1"/>
                </a:solidFill>
              </a:rPr>
              <a:t>First Vice President – Investments</a:t>
            </a:r>
          </a:p>
          <a:p>
            <a:pPr marL="0" indent="0" algn="ctr">
              <a:lnSpc>
                <a:spcPct val="100000"/>
              </a:lnSpc>
              <a:buNone/>
            </a:pPr>
            <a:endParaRPr lang="en-US" dirty="0">
              <a:solidFill>
                <a:schemeClr val="bg1"/>
              </a:solidFill>
            </a:endParaRPr>
          </a:p>
          <a:p>
            <a:pPr marL="0" indent="0" algn="ctr">
              <a:lnSpc>
                <a:spcPct val="100000"/>
              </a:lnSpc>
              <a:buNone/>
            </a:pPr>
            <a:r>
              <a:rPr lang="en-US" dirty="0" smtClean="0">
                <a:solidFill>
                  <a:schemeClr val="bg1"/>
                </a:solidFill>
              </a:rPr>
              <a:t>880 Carillon Parkway – 32E</a:t>
            </a:r>
          </a:p>
          <a:p>
            <a:pPr marL="0" indent="0" algn="ctr">
              <a:lnSpc>
                <a:spcPct val="100000"/>
              </a:lnSpc>
              <a:buNone/>
            </a:pPr>
            <a:r>
              <a:rPr lang="en-US" dirty="0" smtClean="0">
                <a:solidFill>
                  <a:schemeClr val="bg1"/>
                </a:solidFill>
              </a:rPr>
              <a:t>St. Petersburg, FL  33716</a:t>
            </a:r>
          </a:p>
          <a:p>
            <a:pPr marL="0" indent="0" algn="ctr">
              <a:lnSpc>
                <a:spcPct val="100000"/>
              </a:lnSpc>
              <a:buNone/>
            </a:pPr>
            <a:endParaRPr lang="en-US" dirty="0">
              <a:solidFill>
                <a:schemeClr val="bg1"/>
              </a:solidFill>
            </a:endParaRPr>
          </a:p>
          <a:p>
            <a:pPr marL="0" indent="0" algn="ctr">
              <a:lnSpc>
                <a:spcPct val="100000"/>
              </a:lnSpc>
              <a:buNone/>
            </a:pPr>
            <a:r>
              <a:rPr lang="en-US" dirty="0" smtClean="0">
                <a:solidFill>
                  <a:schemeClr val="bg1"/>
                </a:solidFill>
              </a:rPr>
              <a:t>727-567-7664</a:t>
            </a:r>
          </a:p>
          <a:p>
            <a:pPr marL="0" indent="0" algn="ctr">
              <a:lnSpc>
                <a:spcPct val="100000"/>
              </a:lnSpc>
              <a:buNone/>
            </a:pPr>
            <a:endParaRPr lang="en-US" dirty="0">
              <a:solidFill>
                <a:schemeClr val="bg1"/>
              </a:solidFill>
            </a:endParaRPr>
          </a:p>
          <a:p>
            <a:pPr marL="0" indent="0" algn="ctr">
              <a:lnSpc>
                <a:spcPct val="100000"/>
              </a:lnSpc>
              <a:buNone/>
            </a:pPr>
            <a:r>
              <a:rPr lang="en-US" dirty="0" smtClean="0">
                <a:solidFill>
                  <a:schemeClr val="bg1"/>
                </a:solidFill>
                <a:hlinkClick r:id="rId3"/>
              </a:rPr>
              <a:t>tj.king@raymondjames.com</a:t>
            </a:r>
            <a:endParaRPr lang="en-US" dirty="0" smtClean="0">
              <a:solidFill>
                <a:schemeClr val="bg1"/>
              </a:solidFill>
            </a:endParaRPr>
          </a:p>
          <a:p>
            <a:pPr marL="0" indent="0" algn="l">
              <a:lnSpc>
                <a:spcPct val="100000"/>
              </a:lnSpc>
              <a:buNone/>
            </a:pPr>
            <a:endParaRPr lang="en-US" dirty="0"/>
          </a:p>
        </p:txBody>
      </p:sp>
    </p:spTree>
    <p:extLst>
      <p:ext uri="{BB962C8B-B14F-4D97-AF65-F5344CB8AC3E}">
        <p14:creationId xmlns:p14="http://schemas.microsoft.com/office/powerpoint/2010/main" val="172816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Sustainable investing</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3</a:t>
            </a:fld>
            <a:endParaRPr lang="en-US" altLang="en-US"/>
          </a:p>
        </p:txBody>
      </p:sp>
      <p:sp>
        <p:nvSpPr>
          <p:cNvPr id="9" name="Content Placeholder 8"/>
          <p:cNvSpPr>
            <a:spLocks noGrp="1"/>
          </p:cNvSpPr>
          <p:nvPr>
            <p:ph sz="half" idx="2"/>
          </p:nvPr>
        </p:nvSpPr>
        <p:spPr>
          <a:xfrm>
            <a:off x="271461" y="1270000"/>
            <a:ext cx="8601075" cy="4758841"/>
          </a:xfrm>
        </p:spPr>
        <p:txBody>
          <a:bodyPr numCol="1">
            <a:noAutofit/>
          </a:bodyPr>
          <a:lstStyle/>
          <a:p>
            <a:pPr marL="0" indent="0" algn="ctr">
              <a:buNone/>
            </a:pPr>
            <a:r>
              <a:rPr lang="en-US" sz="2800" dirty="0" smtClean="0"/>
              <a:t>Socially Responsible Investing (SRI)</a:t>
            </a:r>
          </a:p>
          <a:p>
            <a:pPr marL="0" indent="0" algn="ctr">
              <a:buNone/>
            </a:pPr>
            <a:endParaRPr lang="en-US" sz="2800" dirty="0"/>
          </a:p>
          <a:p>
            <a:pPr marL="0" indent="0" algn="ctr">
              <a:buNone/>
            </a:pPr>
            <a:r>
              <a:rPr lang="en-US" sz="2800" dirty="0" smtClean="0"/>
              <a:t>Values Investing</a:t>
            </a:r>
          </a:p>
          <a:p>
            <a:pPr marL="0" indent="0" algn="ctr">
              <a:buNone/>
            </a:pPr>
            <a:endParaRPr lang="en-US" sz="2800" dirty="0" smtClean="0"/>
          </a:p>
          <a:p>
            <a:pPr marL="0" indent="0" algn="ctr">
              <a:buNone/>
            </a:pPr>
            <a:r>
              <a:rPr lang="en-US" sz="2800" dirty="0" smtClean="0"/>
              <a:t>Impact Investing</a:t>
            </a:r>
          </a:p>
          <a:p>
            <a:pPr marL="0" indent="0" algn="ctr">
              <a:buNone/>
            </a:pPr>
            <a:endParaRPr lang="en-US" sz="2800" dirty="0" smtClean="0"/>
          </a:p>
          <a:p>
            <a:pPr marL="0" indent="0" algn="ctr">
              <a:buNone/>
            </a:pPr>
            <a:r>
              <a:rPr lang="en-US" sz="2800" dirty="0" smtClean="0"/>
              <a:t>Mission-aligned Investing</a:t>
            </a:r>
          </a:p>
          <a:p>
            <a:pPr marL="0" indent="0" algn="ctr">
              <a:buNone/>
            </a:pPr>
            <a:endParaRPr lang="en-US" sz="2800" dirty="0" smtClean="0">
              <a:solidFill>
                <a:schemeClr val="tx2">
                  <a:lumMod val="50000"/>
                </a:schemeClr>
              </a:solidFill>
            </a:endParaRPr>
          </a:p>
          <a:p>
            <a:pPr marL="0" indent="0" algn="ctr">
              <a:buNone/>
            </a:pPr>
            <a:r>
              <a:rPr lang="en-US" sz="5400" dirty="0" smtClean="0">
                <a:solidFill>
                  <a:schemeClr val="tx2">
                    <a:lumMod val="50000"/>
                  </a:schemeClr>
                </a:solidFill>
              </a:rPr>
              <a:t>ESG</a:t>
            </a:r>
            <a:endParaRPr lang="en-US" sz="5400" dirty="0">
              <a:solidFill>
                <a:schemeClr val="tx2">
                  <a:lumMod val="50000"/>
                </a:schemeClr>
              </a:solidFill>
            </a:endParaRPr>
          </a:p>
        </p:txBody>
      </p:sp>
    </p:spTree>
    <p:extLst>
      <p:ext uri="{BB962C8B-B14F-4D97-AF65-F5344CB8AC3E}">
        <p14:creationId xmlns:p14="http://schemas.microsoft.com/office/powerpoint/2010/main" val="15220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What is ESG?</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4</a:t>
            </a:fld>
            <a:endParaRPr lang="en-US" altLang="en-US"/>
          </a:p>
        </p:txBody>
      </p:sp>
      <p:sp>
        <p:nvSpPr>
          <p:cNvPr id="10" name="TextBox 9"/>
          <p:cNvSpPr txBox="1"/>
          <p:nvPr/>
        </p:nvSpPr>
        <p:spPr bwMode="auto">
          <a:xfrm>
            <a:off x="2986085" y="3360107"/>
            <a:ext cx="3171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rmAutofit/>
          </a:bodyPr>
          <a:lstStyle/>
          <a:p>
            <a:pPr marL="0" indent="0" algn="ctr">
              <a:lnSpc>
                <a:spcPct val="100000"/>
              </a:lnSpc>
              <a:buNone/>
            </a:pPr>
            <a:r>
              <a:rPr lang="en-US" sz="2600" dirty="0" smtClean="0">
                <a:solidFill>
                  <a:schemeClr val="accent3"/>
                </a:solidFill>
                <a:latin typeface="Arial" panose="020B0604020202020204" pitchFamily="34" charset="0"/>
                <a:cs typeface="Arial" panose="020B0604020202020204" pitchFamily="34" charset="0"/>
              </a:rPr>
              <a:t>Framework</a:t>
            </a:r>
          </a:p>
          <a:p>
            <a:pPr marL="0" indent="0" algn="ctr">
              <a:lnSpc>
                <a:spcPct val="100000"/>
              </a:lnSpc>
              <a:buNone/>
            </a:pPr>
            <a:endParaRPr lang="en-US" sz="2600" dirty="0" smtClean="0">
              <a:solidFill>
                <a:schemeClr val="accent3"/>
              </a:solidFill>
              <a:latin typeface="Arial" panose="020B0604020202020204" pitchFamily="34" charset="0"/>
              <a:cs typeface="Arial" panose="020B0604020202020204" pitchFamily="34" charset="0"/>
            </a:endParaRPr>
          </a:p>
          <a:p>
            <a:pPr marL="0" indent="0" algn="ctr">
              <a:lnSpc>
                <a:spcPct val="100000"/>
              </a:lnSpc>
              <a:buNone/>
            </a:pPr>
            <a:r>
              <a:rPr lang="en-US" sz="2600" dirty="0" smtClean="0">
                <a:solidFill>
                  <a:schemeClr val="accent3"/>
                </a:solidFill>
                <a:latin typeface="Arial" panose="020B0604020202020204" pitchFamily="34" charset="0"/>
                <a:cs typeface="Arial" panose="020B0604020202020204" pitchFamily="34" charset="0"/>
              </a:rPr>
              <a:t>Definable</a:t>
            </a:r>
          </a:p>
          <a:p>
            <a:pPr marL="0" indent="0" algn="ctr">
              <a:lnSpc>
                <a:spcPct val="100000"/>
              </a:lnSpc>
              <a:buNone/>
            </a:pPr>
            <a:endParaRPr lang="en-US" sz="2600" dirty="0" smtClean="0">
              <a:solidFill>
                <a:schemeClr val="accent3"/>
              </a:solidFill>
              <a:latin typeface="Arial" panose="020B0604020202020204" pitchFamily="34" charset="0"/>
              <a:cs typeface="Arial" panose="020B0604020202020204" pitchFamily="34" charset="0"/>
            </a:endParaRPr>
          </a:p>
          <a:p>
            <a:pPr marL="0" indent="0" algn="ctr">
              <a:lnSpc>
                <a:spcPct val="100000"/>
              </a:lnSpc>
              <a:buNone/>
            </a:pPr>
            <a:r>
              <a:rPr lang="en-US" sz="2600" dirty="0" smtClean="0">
                <a:solidFill>
                  <a:schemeClr val="accent3"/>
                </a:solidFill>
                <a:latin typeface="Arial" panose="020B0604020202020204" pitchFamily="34" charset="0"/>
                <a:cs typeface="Arial" panose="020B0604020202020204" pitchFamily="34" charset="0"/>
              </a:rPr>
              <a:t>Measurable</a:t>
            </a:r>
          </a:p>
          <a:p>
            <a:pPr marL="0" indent="0" algn="l">
              <a:lnSpc>
                <a:spcPct val="100000"/>
              </a:lnSpc>
              <a:buNone/>
            </a:pPr>
            <a:endParaRPr lang="en-US" dirty="0"/>
          </a:p>
          <a:p>
            <a:pPr marL="0" indent="0" algn="l">
              <a:lnSpc>
                <a:spcPct val="100000"/>
              </a:lnSpc>
              <a:buNone/>
            </a:pPr>
            <a:endParaRPr lang="en-US" sz="1900" dirty="0"/>
          </a:p>
        </p:txBody>
      </p:sp>
      <p:grpSp>
        <p:nvGrpSpPr>
          <p:cNvPr id="8" name="Group 7">
            <a:extLst>
              <a:ext uri="{FF2B5EF4-FFF2-40B4-BE49-F238E27FC236}">
                <a16:creationId xmlns:a16="http://schemas.microsoft.com/office/drawing/2014/main" id="{6A422E73-8529-C44F-A52B-D2A3F9A9749E}"/>
              </a:ext>
            </a:extLst>
          </p:cNvPr>
          <p:cNvGrpSpPr/>
          <p:nvPr/>
        </p:nvGrpSpPr>
        <p:grpSpPr>
          <a:xfrm>
            <a:off x="263951" y="1303048"/>
            <a:ext cx="2997437" cy="1309251"/>
            <a:chOff x="765761" y="1877859"/>
            <a:chExt cx="2588155" cy="1126588"/>
          </a:xfrm>
        </p:grpSpPr>
        <p:sp>
          <p:nvSpPr>
            <p:cNvPr id="11" name="Rectangle 10">
              <a:extLst>
                <a:ext uri="{FF2B5EF4-FFF2-40B4-BE49-F238E27FC236}">
                  <a16:creationId xmlns:a16="http://schemas.microsoft.com/office/drawing/2014/main" id="{68B1B535-51B6-434B-87FD-99FAB11C3175}"/>
                </a:ext>
              </a:extLst>
            </p:cNvPr>
            <p:cNvSpPr/>
            <p:nvPr/>
          </p:nvSpPr>
          <p:spPr>
            <a:xfrm>
              <a:off x="1897894" y="2336588"/>
              <a:ext cx="1456022" cy="536260"/>
            </a:xfrm>
            <a:prstGeom prst="rect">
              <a:avLst/>
            </a:prstGeom>
          </p:spPr>
          <p:txBody>
            <a:bodyPr wrap="square" lIns="0" tIns="0" rIns="0" bIns="0">
              <a:spAutoFit/>
            </a:bodyPr>
            <a:lstStyle/>
            <a:p>
              <a:pPr algn="ctr" defTabSz="685800" fontAlgn="base">
                <a:spcAft>
                  <a:spcPts val="450"/>
                </a:spcAft>
                <a:buClr>
                  <a:srgbClr val="3B8EDE"/>
                </a:buClr>
                <a:buSzPct val="100000"/>
                <a:defRPr/>
              </a:pPr>
              <a:r>
                <a:rPr lang="en-US" b="1" dirty="0">
                  <a:solidFill>
                    <a:schemeClr val="accent3"/>
                  </a:solidFill>
                  <a:latin typeface="Arial" panose="020B0604020202020204"/>
                  <a:cs typeface="Arial Narrow" panose="020B0604020202020204" pitchFamily="34" charset="0"/>
                </a:rPr>
                <a:t>Environmental</a:t>
              </a:r>
            </a:p>
          </p:txBody>
        </p:sp>
        <p:pic>
          <p:nvPicPr>
            <p:cNvPr id="12" name="Picture 11">
              <a:extLst>
                <a:ext uri="{FF2B5EF4-FFF2-40B4-BE49-F238E27FC236}">
                  <a16:creationId xmlns:a16="http://schemas.microsoft.com/office/drawing/2014/main" id="{5FDB77C1-25F9-274C-830C-8E7970111649}"/>
                </a:ext>
              </a:extLst>
            </p:cNvPr>
            <p:cNvPicPr>
              <a:picLocks noChangeAspect="1"/>
            </p:cNvPicPr>
            <p:nvPr/>
          </p:nvPicPr>
          <p:blipFill rotWithShape="1">
            <a:blip r:embed="rId3"/>
            <a:srcRect l="1255" t="9964" r="78503" b="8405"/>
            <a:stretch/>
          </p:blipFill>
          <p:spPr>
            <a:xfrm>
              <a:off x="765761" y="1877859"/>
              <a:ext cx="1105255" cy="1126588"/>
            </a:xfrm>
            <a:prstGeom prst="rect">
              <a:avLst/>
            </a:prstGeom>
          </p:spPr>
        </p:pic>
      </p:grpSp>
      <p:grpSp>
        <p:nvGrpSpPr>
          <p:cNvPr id="13" name="Group 12">
            <a:extLst>
              <a:ext uri="{FF2B5EF4-FFF2-40B4-BE49-F238E27FC236}">
                <a16:creationId xmlns:a16="http://schemas.microsoft.com/office/drawing/2014/main" id="{CF8B8760-9B9B-E442-808A-A06D48A24735}"/>
              </a:ext>
            </a:extLst>
          </p:cNvPr>
          <p:cNvGrpSpPr/>
          <p:nvPr/>
        </p:nvGrpSpPr>
        <p:grpSpPr>
          <a:xfrm>
            <a:off x="3490271" y="1330254"/>
            <a:ext cx="2076686" cy="1227662"/>
            <a:chOff x="4438966" y="1886484"/>
            <a:chExt cx="1836412" cy="1126588"/>
          </a:xfrm>
        </p:grpSpPr>
        <p:sp>
          <p:nvSpPr>
            <p:cNvPr id="14" name="Rectangle 13">
              <a:extLst>
                <a:ext uri="{FF2B5EF4-FFF2-40B4-BE49-F238E27FC236}">
                  <a16:creationId xmlns:a16="http://schemas.microsoft.com/office/drawing/2014/main" id="{DAC29752-2105-FB42-A8CA-51FBA797EFD3}"/>
                </a:ext>
              </a:extLst>
            </p:cNvPr>
            <p:cNvSpPr/>
            <p:nvPr/>
          </p:nvSpPr>
          <p:spPr>
            <a:xfrm>
              <a:off x="5674344" y="2343683"/>
              <a:ext cx="601034" cy="254194"/>
            </a:xfrm>
            <a:prstGeom prst="rect">
              <a:avLst/>
            </a:prstGeom>
          </p:spPr>
          <p:txBody>
            <a:bodyPr wrap="none" lIns="0" tIns="0" rIns="0" bIns="0">
              <a:spAutoFit/>
            </a:bodyPr>
            <a:lstStyle/>
            <a:p>
              <a:pPr algn="ctr" defTabSz="685800" fontAlgn="base">
                <a:spcAft>
                  <a:spcPts val="450"/>
                </a:spcAft>
                <a:buClr>
                  <a:srgbClr val="3B8EDE"/>
                </a:buClr>
                <a:buSzPct val="100000"/>
                <a:defRPr/>
              </a:pPr>
              <a:r>
                <a:rPr lang="en-US" b="1" dirty="0">
                  <a:solidFill>
                    <a:schemeClr val="accent3"/>
                  </a:solidFill>
                  <a:latin typeface="Arial" panose="020B0604020202020204"/>
                  <a:cs typeface="Arial Narrow" panose="020B0604020202020204" pitchFamily="34" charset="0"/>
                </a:rPr>
                <a:t>Social</a:t>
              </a:r>
            </a:p>
          </p:txBody>
        </p:sp>
        <p:pic>
          <p:nvPicPr>
            <p:cNvPr id="15" name="Picture 14">
              <a:extLst>
                <a:ext uri="{FF2B5EF4-FFF2-40B4-BE49-F238E27FC236}">
                  <a16:creationId xmlns:a16="http://schemas.microsoft.com/office/drawing/2014/main" id="{8E657082-3E01-9047-9BC0-5F4448512A88}"/>
                </a:ext>
              </a:extLst>
            </p:cNvPr>
            <p:cNvPicPr>
              <a:picLocks noChangeAspect="1"/>
            </p:cNvPicPr>
            <p:nvPr/>
          </p:nvPicPr>
          <p:blipFill rotWithShape="1">
            <a:blip r:embed="rId3"/>
            <a:srcRect l="39062" t="9964" r="40696" b="8405"/>
            <a:stretch/>
          </p:blipFill>
          <p:spPr>
            <a:xfrm>
              <a:off x="4438966" y="1886484"/>
              <a:ext cx="1105255" cy="1126588"/>
            </a:xfrm>
            <a:prstGeom prst="rect">
              <a:avLst/>
            </a:prstGeom>
          </p:spPr>
        </p:pic>
      </p:grpSp>
      <p:grpSp>
        <p:nvGrpSpPr>
          <p:cNvPr id="16" name="Group 15">
            <a:extLst>
              <a:ext uri="{FF2B5EF4-FFF2-40B4-BE49-F238E27FC236}">
                <a16:creationId xmlns:a16="http://schemas.microsoft.com/office/drawing/2014/main" id="{B9D6782E-5C40-5348-9211-A4A372450181}"/>
              </a:ext>
            </a:extLst>
          </p:cNvPr>
          <p:cNvGrpSpPr/>
          <p:nvPr/>
        </p:nvGrpSpPr>
        <p:grpSpPr>
          <a:xfrm>
            <a:off x="5948888" y="1303048"/>
            <a:ext cx="2622434" cy="1206356"/>
            <a:chOff x="8112171" y="1875710"/>
            <a:chExt cx="2476346" cy="1126588"/>
          </a:xfrm>
        </p:grpSpPr>
        <p:sp>
          <p:nvSpPr>
            <p:cNvPr id="17" name="Rectangle 16">
              <a:extLst>
                <a:ext uri="{FF2B5EF4-FFF2-40B4-BE49-F238E27FC236}">
                  <a16:creationId xmlns:a16="http://schemas.microsoft.com/office/drawing/2014/main" id="{C31AC203-661A-DA46-B1D0-59E34CD2058E}"/>
                </a:ext>
              </a:extLst>
            </p:cNvPr>
            <p:cNvSpPr/>
            <p:nvPr/>
          </p:nvSpPr>
          <p:spPr>
            <a:xfrm>
              <a:off x="9329115" y="2343683"/>
              <a:ext cx="1259402" cy="258683"/>
            </a:xfrm>
            <a:prstGeom prst="rect">
              <a:avLst/>
            </a:prstGeom>
          </p:spPr>
          <p:txBody>
            <a:bodyPr wrap="none" lIns="0" tIns="0" rIns="0" bIns="0">
              <a:spAutoFit/>
            </a:bodyPr>
            <a:lstStyle/>
            <a:p>
              <a:pPr algn="ctr" defTabSz="685800" fontAlgn="base">
                <a:spcAft>
                  <a:spcPts val="450"/>
                </a:spcAft>
                <a:buClr>
                  <a:srgbClr val="3B8EDE"/>
                </a:buClr>
                <a:buSzPct val="100000"/>
                <a:defRPr/>
              </a:pPr>
              <a:r>
                <a:rPr lang="en-US" b="1" dirty="0">
                  <a:solidFill>
                    <a:schemeClr val="accent3"/>
                  </a:solidFill>
                  <a:latin typeface="Arial" panose="020B0604020202020204"/>
                  <a:cs typeface="Arial Narrow" panose="020B0604020202020204" pitchFamily="34" charset="0"/>
                </a:rPr>
                <a:t>Governance</a:t>
              </a:r>
            </a:p>
          </p:txBody>
        </p:sp>
        <p:pic>
          <p:nvPicPr>
            <p:cNvPr id="18" name="Picture 17">
              <a:extLst>
                <a:ext uri="{FF2B5EF4-FFF2-40B4-BE49-F238E27FC236}">
                  <a16:creationId xmlns:a16="http://schemas.microsoft.com/office/drawing/2014/main" id="{0143CE90-A485-4842-8B11-3946AC02AA96}"/>
                </a:ext>
              </a:extLst>
            </p:cNvPr>
            <p:cNvPicPr>
              <a:picLocks noChangeAspect="1"/>
            </p:cNvPicPr>
            <p:nvPr/>
          </p:nvPicPr>
          <p:blipFill rotWithShape="1">
            <a:blip r:embed="rId3"/>
            <a:srcRect l="77269" t="9964" r="2489" b="8405"/>
            <a:stretch/>
          </p:blipFill>
          <p:spPr>
            <a:xfrm>
              <a:off x="8112171" y="1875710"/>
              <a:ext cx="1105255" cy="1126588"/>
            </a:xfrm>
            <a:prstGeom prst="rect">
              <a:avLst/>
            </a:prstGeom>
          </p:spPr>
        </p:pic>
      </p:grpSp>
    </p:spTree>
    <p:extLst>
      <p:ext uri="{BB962C8B-B14F-4D97-AF65-F5344CB8AC3E}">
        <p14:creationId xmlns:p14="http://schemas.microsoft.com/office/powerpoint/2010/main" val="738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F68C7D-D061-1941-A045-1C4CA88A94FC}"/>
              </a:ext>
            </a:extLst>
          </p:cNvPr>
          <p:cNvSpPr>
            <a:spLocks noGrp="1"/>
          </p:cNvSpPr>
          <p:nvPr>
            <p:ph type="sldNum" sz="quarter" idx="4294967295"/>
          </p:nvPr>
        </p:nvSpPr>
        <p:spPr>
          <a:xfrm>
            <a:off x="0" y="6356350"/>
            <a:ext cx="2133600" cy="365125"/>
          </a:xfrm>
        </p:spPr>
        <p:txBody>
          <a:bodyPr/>
          <a:lstStyle/>
          <a:p>
            <a:fld id="{0A751CDF-F6A9-40C6-AEC0-73A16F1443EE}" type="slidenum">
              <a:rPr lang="en-US" altLang="en-US" smtClean="0"/>
              <a:pPr/>
              <a:t>5</a:t>
            </a:fld>
            <a:endParaRPr lang="en-US" altLang="en-US"/>
          </a:p>
        </p:txBody>
      </p:sp>
      <p:pic>
        <p:nvPicPr>
          <p:cNvPr id="12" name="Content Placeholder 1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66807" y="373075"/>
            <a:ext cx="5776992" cy="5663616"/>
          </a:xfrm>
        </p:spPr>
      </p:pic>
    </p:spTree>
    <p:extLst>
      <p:ext uri="{BB962C8B-B14F-4D97-AF65-F5344CB8AC3E}">
        <p14:creationId xmlns:p14="http://schemas.microsoft.com/office/powerpoint/2010/main" val="11559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819" y="413660"/>
            <a:ext cx="6261735" cy="391160"/>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smtClean="0"/>
              <a:t>EVOLUTION OF </a:t>
            </a:r>
            <a:r>
              <a:rPr sz="2400" spc="-25" dirty="0" smtClean="0"/>
              <a:t>SUSTAINABLE</a:t>
            </a:r>
            <a:r>
              <a:rPr sz="2400" spc="-5" dirty="0" smtClean="0"/>
              <a:t> </a:t>
            </a:r>
            <a:r>
              <a:rPr sz="2400" spc="-10" dirty="0"/>
              <a:t>INVESTING</a:t>
            </a:r>
            <a:endParaRPr sz="2400" dirty="0"/>
          </a:p>
        </p:txBody>
      </p:sp>
      <p:sp>
        <p:nvSpPr>
          <p:cNvPr id="3" name="object 3"/>
          <p:cNvSpPr txBox="1"/>
          <p:nvPr/>
        </p:nvSpPr>
        <p:spPr>
          <a:xfrm>
            <a:off x="534921" y="5598888"/>
            <a:ext cx="7968615" cy="574040"/>
          </a:xfrm>
          <a:prstGeom prst="rect">
            <a:avLst/>
          </a:prstGeom>
        </p:spPr>
        <p:txBody>
          <a:bodyPr vert="horz" wrap="square" lIns="0" tIns="12700" rIns="0" bIns="0" rtlCol="0">
            <a:spAutoFit/>
          </a:bodyPr>
          <a:lstStyle/>
          <a:p>
            <a:pPr marL="12700" marR="109855"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7E7E7E"/>
                </a:solidFill>
                <a:effectLst/>
                <a:uLnTx/>
                <a:uFillTx/>
                <a:latin typeface="Arial"/>
                <a:ea typeface="+mn-ea"/>
                <a:cs typeface="Arial"/>
              </a:rPr>
              <a:t>This </a:t>
            </a:r>
            <a:r>
              <a:rPr kumimoji="0" sz="900" b="0" i="0" u="none" strike="noStrike" kern="1200" cap="none" spc="0" normalizeH="0" baseline="0" noProof="0" dirty="0">
                <a:ln>
                  <a:noFill/>
                </a:ln>
                <a:solidFill>
                  <a:srgbClr val="7E7E7E"/>
                </a:solidFill>
                <a:effectLst/>
                <a:uLnTx/>
                <a:uFillTx/>
                <a:latin typeface="Arial"/>
                <a:ea typeface="+mn-ea"/>
                <a:cs typeface="Arial"/>
              </a:rPr>
              <a:t>investment strategy may result in investment returns that may be </a:t>
            </a:r>
            <a:r>
              <a:rPr kumimoji="0" sz="900" b="0" i="0" u="none" strike="noStrike" kern="1200" cap="none" spc="-5" normalizeH="0" baseline="0" noProof="0" dirty="0">
                <a:ln>
                  <a:noFill/>
                </a:ln>
                <a:solidFill>
                  <a:srgbClr val="7E7E7E"/>
                </a:solidFill>
                <a:effectLst/>
                <a:uLnTx/>
                <a:uFillTx/>
                <a:latin typeface="Arial"/>
                <a:ea typeface="+mn-ea"/>
                <a:cs typeface="Arial"/>
              </a:rPr>
              <a:t>lower </a:t>
            </a:r>
            <a:r>
              <a:rPr kumimoji="0" sz="900" b="0" i="0" u="none" strike="noStrike" kern="1200" cap="none" spc="0" normalizeH="0" baseline="0" noProof="0" dirty="0">
                <a:ln>
                  <a:noFill/>
                </a:ln>
                <a:solidFill>
                  <a:srgbClr val="7E7E7E"/>
                </a:solidFill>
                <a:effectLst/>
                <a:uLnTx/>
                <a:uFillTx/>
                <a:latin typeface="Arial"/>
                <a:ea typeface="+mn-ea"/>
                <a:cs typeface="Arial"/>
              </a:rPr>
              <a:t>or higher than if decisions </a:t>
            </a:r>
            <a:r>
              <a:rPr kumimoji="0" sz="900" b="0" i="0" u="none" strike="noStrike" kern="1200" cap="none" spc="-5" normalizeH="0" baseline="0" noProof="0" dirty="0">
                <a:ln>
                  <a:noFill/>
                </a:ln>
                <a:solidFill>
                  <a:srgbClr val="7E7E7E"/>
                </a:solidFill>
                <a:effectLst/>
                <a:uLnTx/>
                <a:uFillTx/>
                <a:latin typeface="Arial"/>
                <a:ea typeface="+mn-ea"/>
                <a:cs typeface="Arial"/>
              </a:rPr>
              <a:t>were </a:t>
            </a:r>
            <a:r>
              <a:rPr kumimoji="0" sz="900" b="0" i="0" u="none" strike="noStrike" kern="1200" cap="none" spc="0" normalizeH="0" baseline="0" noProof="0" dirty="0">
                <a:ln>
                  <a:noFill/>
                </a:ln>
                <a:solidFill>
                  <a:srgbClr val="7E7E7E"/>
                </a:solidFill>
                <a:effectLst/>
                <a:uLnTx/>
                <a:uFillTx/>
                <a:latin typeface="Arial"/>
                <a:ea typeface="+mn-ea"/>
                <a:cs typeface="Arial"/>
              </a:rPr>
              <a:t>based solely on investment </a:t>
            </a:r>
            <a:r>
              <a:rPr kumimoji="0" sz="900" b="0" i="0" u="none" strike="noStrike" kern="1200" cap="none" spc="-5" normalizeH="0" baseline="0" noProof="0" dirty="0">
                <a:ln>
                  <a:noFill/>
                </a:ln>
                <a:solidFill>
                  <a:srgbClr val="7E7E7E"/>
                </a:solidFill>
                <a:effectLst/>
                <a:uLnTx/>
                <a:uFillTx/>
                <a:latin typeface="Arial"/>
                <a:ea typeface="+mn-ea"/>
                <a:cs typeface="Arial"/>
              </a:rPr>
              <a:t>considerations </a:t>
            </a:r>
            <a:r>
              <a:rPr kumimoji="0" sz="900" b="0" i="0" u="none" strike="noStrike" kern="1200" cap="none" spc="0" normalizeH="0" baseline="0" noProof="0" dirty="0">
                <a:ln>
                  <a:noFill/>
                </a:ln>
                <a:solidFill>
                  <a:srgbClr val="7E7E7E"/>
                </a:solidFill>
                <a:effectLst/>
                <a:uLnTx/>
                <a:uFillTx/>
                <a:latin typeface="Arial"/>
                <a:ea typeface="+mn-ea"/>
                <a:cs typeface="Arial"/>
              </a:rPr>
              <a:t>and  could</a:t>
            </a:r>
            <a:r>
              <a:rPr kumimoji="0" sz="900" b="0" i="0" u="none" strike="noStrike" kern="1200" cap="none" spc="-2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result</a:t>
            </a:r>
            <a:r>
              <a:rPr kumimoji="0" sz="900" b="0" i="0" u="none" strike="noStrike" kern="1200" cap="none" spc="-2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in</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either</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underperformance</a:t>
            </a:r>
            <a:r>
              <a:rPr kumimoji="0" sz="900" b="0" i="0" u="none" strike="noStrike" kern="1200" cap="none" spc="-4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or outperformance</a:t>
            </a:r>
            <a:r>
              <a:rPr kumimoji="0" sz="900" b="0" i="0" u="none" strike="noStrike" kern="1200" cap="none" spc="-4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of the</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market</a:t>
            </a:r>
            <a:r>
              <a:rPr kumimoji="0" sz="900" b="0" i="0" u="none" strike="noStrike" kern="1200" cap="none" spc="-2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as</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a</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5" normalizeH="0" baseline="0" noProof="0" dirty="0">
                <a:ln>
                  <a:noFill/>
                </a:ln>
                <a:solidFill>
                  <a:srgbClr val="7E7E7E"/>
                </a:solidFill>
                <a:effectLst/>
                <a:uLnTx/>
                <a:uFillTx/>
                <a:latin typeface="Arial"/>
                <a:ea typeface="+mn-ea"/>
                <a:cs typeface="Arial"/>
              </a:rPr>
              <a:t>whole.</a:t>
            </a:r>
            <a:endParaRPr kumimoji="0" sz="9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srgbClr val="7E7E7E"/>
                </a:solidFill>
                <a:effectLst/>
                <a:uLnTx/>
                <a:uFillTx/>
                <a:latin typeface="Arial"/>
                <a:ea typeface="+mn-ea"/>
                <a:cs typeface="Arial"/>
              </a:rPr>
              <a:t>All </a:t>
            </a:r>
            <a:r>
              <a:rPr kumimoji="0" sz="900" b="0" i="0" u="none" strike="noStrike" kern="1200" cap="none" spc="0" normalizeH="0" baseline="0" noProof="0" dirty="0">
                <a:ln>
                  <a:noFill/>
                </a:ln>
                <a:solidFill>
                  <a:srgbClr val="7E7E7E"/>
                </a:solidFill>
                <a:effectLst/>
                <a:uLnTx/>
                <a:uFillTx/>
                <a:latin typeface="Arial"/>
                <a:ea typeface="+mn-ea"/>
                <a:cs typeface="Arial"/>
              </a:rPr>
              <a:t>investments are subject to risk and </a:t>
            </a:r>
            <a:r>
              <a:rPr kumimoji="0" sz="900" b="0" i="0" u="none" strike="noStrike" kern="1200" cap="none" spc="-5" normalizeH="0" baseline="0" noProof="0" dirty="0">
                <a:ln>
                  <a:noFill/>
                </a:ln>
                <a:solidFill>
                  <a:srgbClr val="7E7E7E"/>
                </a:solidFill>
                <a:effectLst/>
                <a:uLnTx/>
                <a:uFillTx/>
                <a:latin typeface="Arial"/>
                <a:ea typeface="+mn-ea"/>
                <a:cs typeface="Arial"/>
              </a:rPr>
              <a:t>you </a:t>
            </a:r>
            <a:r>
              <a:rPr kumimoji="0" sz="900" b="0" i="0" u="none" strike="noStrike" kern="1200" cap="none" spc="0" normalizeH="0" baseline="0" noProof="0" dirty="0">
                <a:ln>
                  <a:noFill/>
                </a:ln>
                <a:solidFill>
                  <a:srgbClr val="7E7E7E"/>
                </a:solidFill>
                <a:effectLst/>
                <a:uLnTx/>
                <a:uFillTx/>
                <a:latin typeface="Arial"/>
                <a:ea typeface="+mn-ea"/>
                <a:cs typeface="Arial"/>
              </a:rPr>
              <a:t>may incur a profit or a loss. </a:t>
            </a:r>
            <a:r>
              <a:rPr kumimoji="0" sz="900" b="0" i="0" u="none" strike="noStrike" kern="1200" cap="none" spc="-5" normalizeH="0" baseline="0" noProof="0" dirty="0">
                <a:ln>
                  <a:noFill/>
                </a:ln>
                <a:solidFill>
                  <a:srgbClr val="7E7E7E"/>
                </a:solidFill>
                <a:effectLst/>
                <a:uLnTx/>
                <a:uFillTx/>
                <a:latin typeface="Arial"/>
                <a:ea typeface="+mn-ea"/>
                <a:cs typeface="Arial"/>
              </a:rPr>
              <a:t>There </a:t>
            </a:r>
            <a:r>
              <a:rPr kumimoji="0" sz="900" b="0" i="0" u="none" strike="noStrike" kern="1200" cap="none" spc="0" normalizeH="0" baseline="0" noProof="0" dirty="0">
                <a:ln>
                  <a:noFill/>
                </a:ln>
                <a:solidFill>
                  <a:srgbClr val="7E7E7E"/>
                </a:solidFill>
                <a:effectLst/>
                <a:uLnTx/>
                <a:uFillTx/>
                <a:latin typeface="Arial"/>
                <a:ea typeface="+mn-ea"/>
                <a:cs typeface="Arial"/>
              </a:rPr>
              <a:t>is no assurance that any investment strategy </a:t>
            </a:r>
            <a:r>
              <a:rPr kumimoji="0" sz="900" b="0" i="0" u="none" strike="noStrike" kern="1200" cap="none" spc="-5" normalizeH="0" baseline="0" noProof="0" dirty="0">
                <a:ln>
                  <a:noFill/>
                </a:ln>
                <a:solidFill>
                  <a:srgbClr val="7E7E7E"/>
                </a:solidFill>
                <a:effectLst/>
                <a:uLnTx/>
                <a:uFillTx/>
                <a:latin typeface="Arial"/>
                <a:ea typeface="+mn-ea"/>
                <a:cs typeface="Arial"/>
              </a:rPr>
              <a:t>will </a:t>
            </a:r>
            <a:r>
              <a:rPr kumimoji="0" sz="900" b="0" i="0" u="none" strike="noStrike" kern="1200" cap="none" spc="0" normalizeH="0" baseline="0" noProof="0" dirty="0">
                <a:ln>
                  <a:noFill/>
                </a:ln>
                <a:solidFill>
                  <a:srgbClr val="7E7E7E"/>
                </a:solidFill>
                <a:effectLst/>
                <a:uLnTx/>
                <a:uFillTx/>
                <a:latin typeface="Arial"/>
                <a:ea typeface="+mn-ea"/>
                <a:cs typeface="Arial"/>
              </a:rPr>
              <a:t>be successful. Asset allocation  and</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5" normalizeH="0" baseline="0" noProof="0" dirty="0">
                <a:ln>
                  <a:noFill/>
                </a:ln>
                <a:solidFill>
                  <a:srgbClr val="7E7E7E"/>
                </a:solidFill>
                <a:effectLst/>
                <a:uLnTx/>
                <a:uFillTx/>
                <a:latin typeface="Arial"/>
                <a:ea typeface="+mn-ea"/>
                <a:cs typeface="Arial"/>
              </a:rPr>
              <a:t>diversification</a:t>
            </a:r>
            <a:r>
              <a:rPr kumimoji="0" sz="900" b="0" i="0" u="none" strike="noStrike" kern="1200" cap="none" spc="-3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does</a:t>
            </a:r>
            <a:r>
              <a:rPr kumimoji="0" sz="900" b="0" i="0" u="none" strike="noStrike" kern="1200" cap="none" spc="-2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not</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ensure</a:t>
            </a:r>
            <a:r>
              <a:rPr kumimoji="0" sz="900" b="0" i="0" u="none" strike="noStrike" kern="1200" cap="none" spc="-2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a</a:t>
            </a:r>
            <a:r>
              <a:rPr kumimoji="0" sz="900" b="0" i="0" u="none" strike="noStrike" kern="1200" cap="none" spc="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profit</a:t>
            </a:r>
            <a:r>
              <a:rPr kumimoji="0" sz="900" b="0" i="0" u="none" strike="noStrike" kern="1200" cap="none" spc="-2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or protect</a:t>
            </a:r>
            <a:r>
              <a:rPr kumimoji="0" sz="900" b="0" i="0" u="none" strike="noStrike" kern="1200" cap="none" spc="-2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against</a:t>
            </a:r>
            <a:r>
              <a:rPr kumimoji="0" sz="900" b="0" i="0" u="none" strike="noStrike" kern="1200" cap="none" spc="-3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a</a:t>
            </a:r>
            <a:r>
              <a:rPr kumimoji="0" sz="900" b="0" i="0" u="none" strike="noStrike" kern="1200" cap="none" spc="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loss.</a:t>
            </a:r>
            <a:r>
              <a:rPr kumimoji="0" sz="900" b="0" i="0" u="none" strike="noStrike" kern="1200" cap="none" spc="-2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Past</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performance</a:t>
            </a:r>
            <a:r>
              <a:rPr kumimoji="0" sz="900" b="0" i="0" u="none" strike="noStrike" kern="1200" cap="none" spc="-4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does</a:t>
            </a:r>
            <a:r>
              <a:rPr kumimoji="0" sz="900" b="0" i="0" u="none" strike="noStrike" kern="1200" cap="none" spc="-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not</a:t>
            </a:r>
            <a:r>
              <a:rPr kumimoji="0" sz="900" b="0" i="0" u="none" strike="noStrike" kern="1200" cap="none" spc="-1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guarantee</a:t>
            </a:r>
            <a:r>
              <a:rPr kumimoji="0" sz="900" b="0" i="0" u="none" strike="noStrike" kern="1200" cap="none" spc="-35"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future</a:t>
            </a:r>
            <a:r>
              <a:rPr kumimoji="0" sz="900" b="0" i="0" u="none" strike="noStrike" kern="1200" cap="none" spc="-20" normalizeH="0" baseline="0" noProof="0" dirty="0">
                <a:ln>
                  <a:noFill/>
                </a:ln>
                <a:solidFill>
                  <a:srgbClr val="7E7E7E"/>
                </a:solidFill>
                <a:effectLst/>
                <a:uLnTx/>
                <a:uFillTx/>
                <a:latin typeface="Arial"/>
                <a:ea typeface="+mn-ea"/>
                <a:cs typeface="Arial"/>
              </a:rPr>
              <a:t> </a:t>
            </a:r>
            <a:r>
              <a:rPr kumimoji="0" sz="900" b="0" i="0" u="none" strike="noStrike" kern="1200" cap="none" spc="0" normalizeH="0" baseline="0" noProof="0" dirty="0">
                <a:ln>
                  <a:noFill/>
                </a:ln>
                <a:solidFill>
                  <a:srgbClr val="7E7E7E"/>
                </a:solidFill>
                <a:effectLst/>
                <a:uLnTx/>
                <a:uFillTx/>
                <a:latin typeface="Arial"/>
                <a:ea typeface="+mn-ea"/>
                <a:cs typeface="Arial"/>
              </a:rPr>
              <a:t>results.</a:t>
            </a: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p:nvPr/>
        </p:nvSpPr>
        <p:spPr>
          <a:xfrm>
            <a:off x="0" y="1728216"/>
            <a:ext cx="1741932" cy="28361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662354" y="2141683"/>
            <a:ext cx="951865" cy="37655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1150" b="1" i="0" u="none" strike="noStrike" kern="1200" cap="none" spc="-5" normalizeH="0" baseline="0" noProof="0" dirty="0">
                <a:ln>
                  <a:noFill/>
                </a:ln>
                <a:solidFill>
                  <a:srgbClr val="FFFFFF"/>
                </a:solidFill>
                <a:effectLst/>
                <a:uLnTx/>
                <a:uFillTx/>
                <a:latin typeface="Arial"/>
                <a:ea typeface="+mn-ea"/>
                <a:cs typeface="Arial"/>
              </a:rPr>
              <a:t>C</a:t>
            </a:r>
            <a:r>
              <a:rPr kumimoji="0" sz="1150" b="1" i="0" u="none" strike="noStrike" kern="1200" cap="none" spc="0" normalizeH="0" baseline="0" noProof="0" dirty="0">
                <a:ln>
                  <a:noFill/>
                </a:ln>
                <a:solidFill>
                  <a:srgbClr val="FFFFFF"/>
                </a:solidFill>
                <a:effectLst/>
                <a:uLnTx/>
                <a:uFillTx/>
                <a:latin typeface="Arial"/>
                <a:ea typeface="+mn-ea"/>
                <a:cs typeface="Arial"/>
              </a:rPr>
              <a:t>on</a:t>
            </a:r>
            <a:r>
              <a:rPr kumimoji="0" sz="1150" b="1" i="0" u="none" strike="noStrike" kern="1200" cap="none" spc="-20" normalizeH="0" baseline="0" noProof="0" dirty="0">
                <a:ln>
                  <a:noFill/>
                </a:ln>
                <a:solidFill>
                  <a:srgbClr val="FFFFFF"/>
                </a:solidFill>
                <a:effectLst/>
                <a:uLnTx/>
                <a:uFillTx/>
                <a:latin typeface="Arial"/>
                <a:ea typeface="+mn-ea"/>
                <a:cs typeface="Arial"/>
              </a:rPr>
              <a:t>v</a:t>
            </a:r>
            <a:r>
              <a:rPr kumimoji="0" sz="1150" b="1" i="0" u="none" strike="noStrike" kern="1200" cap="none" spc="-5" normalizeH="0" baseline="0" noProof="0" dirty="0">
                <a:ln>
                  <a:noFill/>
                </a:ln>
                <a:solidFill>
                  <a:srgbClr val="FFFFFF"/>
                </a:solidFill>
                <a:effectLst/>
                <a:uLnTx/>
                <a:uFillTx/>
                <a:latin typeface="Arial"/>
                <a:ea typeface="+mn-ea"/>
                <a:cs typeface="Arial"/>
              </a:rPr>
              <a:t>e</a:t>
            </a:r>
            <a:r>
              <a:rPr kumimoji="0" sz="1150" b="1" i="0" u="none" strike="noStrike" kern="1200" cap="none" spc="0" normalizeH="0" baseline="0" noProof="0" dirty="0">
                <a:ln>
                  <a:noFill/>
                </a:ln>
                <a:solidFill>
                  <a:srgbClr val="FFFFFF"/>
                </a:solidFill>
                <a:effectLst/>
                <a:uLnTx/>
                <a:uFillTx/>
                <a:latin typeface="Arial"/>
                <a:ea typeface="+mn-ea"/>
                <a:cs typeface="Arial"/>
              </a:rPr>
              <a:t>ntion</a:t>
            </a:r>
            <a:r>
              <a:rPr kumimoji="0" sz="1150" b="1" i="0" u="none" strike="noStrike" kern="1200" cap="none" spc="-5" normalizeH="0" baseline="0" noProof="0" dirty="0">
                <a:ln>
                  <a:noFill/>
                </a:ln>
                <a:solidFill>
                  <a:srgbClr val="FFFFFF"/>
                </a:solidFill>
                <a:effectLst/>
                <a:uLnTx/>
                <a:uFillTx/>
                <a:latin typeface="Arial"/>
                <a:ea typeface="+mn-ea"/>
                <a:cs typeface="Arial"/>
              </a:rPr>
              <a:t>a</a:t>
            </a:r>
            <a:r>
              <a:rPr kumimoji="0" sz="1150" b="1" i="0" u="none" strike="noStrike" kern="1200" cap="none" spc="0" normalizeH="0" baseline="0" noProof="0" dirty="0">
                <a:ln>
                  <a:noFill/>
                </a:ln>
                <a:solidFill>
                  <a:srgbClr val="FFFFFF"/>
                </a:solidFill>
                <a:effectLst/>
                <a:uLnTx/>
                <a:uFillTx/>
                <a:latin typeface="Arial"/>
                <a:ea typeface="+mn-ea"/>
                <a:cs typeface="Arial"/>
              </a:rPr>
              <a:t>l</a:t>
            </a: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150" b="1" i="0" u="none" strike="noStrike" kern="1200" cap="none" spc="0" normalizeH="0" baseline="0" noProof="0" dirty="0">
                <a:ln>
                  <a:noFill/>
                </a:ln>
                <a:solidFill>
                  <a:srgbClr val="FFFFFF"/>
                </a:solidFill>
                <a:effectLst/>
                <a:uLnTx/>
                <a:uFillTx/>
                <a:latin typeface="Arial"/>
                <a:ea typeface="+mn-ea"/>
                <a:cs typeface="Arial"/>
              </a:rPr>
              <a:t>In</a:t>
            </a:r>
            <a:r>
              <a:rPr kumimoji="0" sz="1150" b="1" i="0" u="none" strike="noStrike" kern="1200" cap="none" spc="-20" normalizeH="0" baseline="0" noProof="0" dirty="0">
                <a:ln>
                  <a:noFill/>
                </a:ln>
                <a:solidFill>
                  <a:srgbClr val="FFFFFF"/>
                </a:solidFill>
                <a:effectLst/>
                <a:uLnTx/>
                <a:uFillTx/>
                <a:latin typeface="Arial"/>
                <a:ea typeface="+mn-ea"/>
                <a:cs typeface="Arial"/>
              </a:rPr>
              <a:t>v</a:t>
            </a:r>
            <a:r>
              <a:rPr kumimoji="0" sz="1150" b="1" i="0" u="none" strike="noStrike" kern="1200" cap="none" spc="-5" normalizeH="0" baseline="0" noProof="0" dirty="0">
                <a:ln>
                  <a:noFill/>
                </a:ln>
                <a:solidFill>
                  <a:srgbClr val="FFFFFF"/>
                </a:solidFill>
                <a:effectLst/>
                <a:uLnTx/>
                <a:uFillTx/>
                <a:latin typeface="Arial"/>
                <a:ea typeface="+mn-ea"/>
                <a:cs typeface="Arial"/>
              </a:rPr>
              <a:t>es</a:t>
            </a:r>
            <a:r>
              <a:rPr kumimoji="0" sz="1150" b="1" i="0" u="none" strike="noStrike" kern="1200" cap="none" spc="0" normalizeH="0" baseline="0" noProof="0" dirty="0">
                <a:ln>
                  <a:noFill/>
                </a:ln>
                <a:solidFill>
                  <a:srgbClr val="FFFFFF"/>
                </a:solidFill>
                <a:effectLst/>
                <a:uLnTx/>
                <a:uFillTx/>
                <a:latin typeface="Arial"/>
                <a:ea typeface="+mn-ea"/>
                <a:cs typeface="Arial"/>
              </a:rPr>
              <a:t>ting</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689859" y="2667500"/>
            <a:ext cx="926465" cy="1428115"/>
          </a:xfrm>
          <a:prstGeom prst="rect">
            <a:avLst/>
          </a:prstGeom>
        </p:spPr>
        <p:txBody>
          <a:bodyPr vert="horz" wrap="square" lIns="0" tIns="12700" rIns="0" bIns="0" rtlCol="0">
            <a:spAutoFit/>
          </a:bodyPr>
          <a:lstStyle/>
          <a:p>
            <a:pPr marL="12700" marR="5715" lvl="0" indent="290830" algn="r"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 normalizeH="0" baseline="0" noProof="0" dirty="0">
                <a:ln>
                  <a:noFill/>
                </a:ln>
                <a:solidFill>
                  <a:srgbClr val="FFFFFF"/>
                </a:solidFill>
                <a:effectLst/>
                <a:uLnTx/>
                <a:uFillTx/>
                <a:latin typeface="Arial"/>
                <a:ea typeface="+mn-ea"/>
                <a:cs typeface="Arial"/>
              </a:rPr>
              <a:t>Seeks</a:t>
            </a:r>
            <a:r>
              <a:rPr kumimoji="0" sz="1150" b="0" i="0" u="none" strike="noStrike" kern="1200" cap="none" spc="-90"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an  ac</a:t>
            </a:r>
            <a:r>
              <a:rPr kumimoji="0" sz="1150" b="0" i="0" u="none" strike="noStrike" kern="1200" cap="none" spc="0" normalizeH="0" baseline="0" noProof="0" dirty="0">
                <a:ln>
                  <a:noFill/>
                </a:ln>
                <a:solidFill>
                  <a:srgbClr val="FFFFFF"/>
                </a:solidFill>
                <a:effectLst/>
                <a:uLnTx/>
                <a:uFillTx/>
                <a:latin typeface="Arial"/>
                <a:ea typeface="+mn-ea"/>
                <a:cs typeface="Arial"/>
              </a:rPr>
              <a:t>c</a:t>
            </a:r>
            <a:r>
              <a:rPr kumimoji="0" sz="1150" b="0" i="0" u="none" strike="noStrike" kern="1200" cap="none" spc="-5" normalizeH="0" baseline="0" noProof="0" dirty="0">
                <a:ln>
                  <a:noFill/>
                </a:ln>
                <a:solidFill>
                  <a:srgbClr val="FFFFFF"/>
                </a:solidFill>
                <a:effectLst/>
                <a:uLnTx/>
                <a:uFillTx/>
                <a:latin typeface="Arial"/>
                <a:ea typeface="+mn-ea"/>
                <a:cs typeface="Arial"/>
              </a:rPr>
              <a:t>ep</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abl</a:t>
            </a:r>
            <a:r>
              <a:rPr kumimoji="0" sz="1150" b="0" i="0" u="none" strike="noStrike" kern="1200" cap="none" spc="0" normalizeH="0" baseline="0" noProof="0" dirty="0">
                <a:ln>
                  <a:noFill/>
                </a:ln>
                <a:solidFill>
                  <a:srgbClr val="FFFFFF"/>
                </a:solidFill>
                <a:effectLst/>
                <a:uLnTx/>
                <a:uFillTx/>
                <a:latin typeface="Arial"/>
                <a:ea typeface="+mn-ea"/>
                <a:cs typeface="Arial"/>
              </a:rPr>
              <a:t>e  r</a:t>
            </a:r>
            <a:r>
              <a:rPr kumimoji="0" sz="1150" b="0" i="0" u="none" strike="noStrike" kern="1200" cap="none" spc="-5" normalizeH="0" baseline="0" noProof="0" dirty="0">
                <a:ln>
                  <a:noFill/>
                </a:ln>
                <a:solidFill>
                  <a:srgbClr val="FFFFFF"/>
                </a:solidFill>
                <a:effectLst/>
                <a:uLnTx/>
                <a:uFillTx/>
                <a:latin typeface="Arial"/>
                <a:ea typeface="+mn-ea"/>
                <a:cs typeface="Arial"/>
              </a:rPr>
              <a:t>i</a:t>
            </a:r>
            <a:r>
              <a:rPr kumimoji="0" sz="1150" b="0" i="0" u="none" strike="noStrike" kern="1200" cap="none" spc="0" normalizeH="0" baseline="0" noProof="0" dirty="0">
                <a:ln>
                  <a:noFill/>
                </a:ln>
                <a:solidFill>
                  <a:srgbClr val="FFFFFF"/>
                </a:solidFill>
                <a:effectLst/>
                <a:uLnTx/>
                <a:uFillTx/>
                <a:latin typeface="Arial"/>
                <a:ea typeface="+mn-ea"/>
                <a:cs typeface="Arial"/>
              </a:rPr>
              <a:t>sk/r</a:t>
            </a:r>
            <a:r>
              <a:rPr kumimoji="0" sz="1150" b="0" i="0" u="none" strike="noStrike" kern="1200" cap="none" spc="-5" normalizeH="0" baseline="0" noProof="0" dirty="0">
                <a:ln>
                  <a:noFill/>
                </a:ln>
                <a:solidFill>
                  <a:srgbClr val="FFFFFF"/>
                </a:solidFill>
                <a:effectLst/>
                <a:uLnTx/>
                <a:uFillTx/>
                <a:latin typeface="Arial"/>
                <a:ea typeface="+mn-ea"/>
                <a:cs typeface="Arial"/>
              </a:rPr>
              <a:t>e</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u</a:t>
            </a:r>
            <a:r>
              <a:rPr kumimoji="0" sz="1150" b="0" i="0" u="none" strike="noStrike" kern="1200" cap="none" spc="0" normalizeH="0" baseline="0" noProof="0" dirty="0">
                <a:ln>
                  <a:noFill/>
                </a:ln>
                <a:solidFill>
                  <a:srgbClr val="FFFFFF"/>
                </a:solidFill>
                <a:effectLst/>
                <a:uLnTx/>
                <a:uFillTx/>
                <a:latin typeface="Arial"/>
                <a:ea typeface="+mn-ea"/>
                <a:cs typeface="Arial"/>
              </a:rPr>
              <a:t>rn  profile </a:t>
            </a:r>
            <a:r>
              <a:rPr kumimoji="0" sz="1150" b="0" i="0" u="none" strike="noStrike" kern="1200" cap="none" spc="-10" normalizeH="0" baseline="0" noProof="0" dirty="0">
                <a:ln>
                  <a:noFill/>
                </a:ln>
                <a:solidFill>
                  <a:srgbClr val="FFFFFF"/>
                </a:solidFill>
                <a:effectLst/>
                <a:uLnTx/>
                <a:uFillTx/>
                <a:latin typeface="Arial"/>
                <a:ea typeface="+mn-ea"/>
                <a:cs typeface="Arial"/>
              </a:rPr>
              <a:t>with</a:t>
            </a:r>
            <a:r>
              <a:rPr kumimoji="0" sz="1150" b="0" i="0" u="none" strike="noStrike" kern="1200" cap="none" spc="-85"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no</a:t>
            </a: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260985" marR="5080" lvl="0" indent="77470" algn="r" defTabSz="914400" rtl="0" eaLnBrk="1" fontAlgn="auto" latinLnBrk="0" hangingPunct="1">
              <a:lnSpc>
                <a:spcPct val="100000"/>
              </a:lnSpc>
              <a:spcBef>
                <a:spcPts val="0"/>
              </a:spcBef>
              <a:spcAft>
                <a:spcPts val="0"/>
              </a:spcAft>
              <a:buClrTx/>
              <a:buSzTx/>
              <a:buFontTx/>
              <a:buNone/>
              <a:tabLst/>
              <a:defRPr/>
            </a:pPr>
            <a:r>
              <a:rPr kumimoji="0" sz="1150" b="0" i="0" u="none" strike="noStrike" kern="1200" cap="none" spc="-5" normalizeH="0" baseline="0" noProof="0" dirty="0">
                <a:ln>
                  <a:noFill/>
                </a:ln>
                <a:solidFill>
                  <a:srgbClr val="FFFFFF"/>
                </a:solidFill>
                <a:effectLst/>
                <a:uLnTx/>
                <a:uFillTx/>
                <a:latin typeface="Arial"/>
                <a:ea typeface="+mn-ea"/>
                <a:cs typeface="Arial"/>
              </a:rPr>
              <a:t>in</a:t>
            </a:r>
            <a:r>
              <a:rPr kumimoji="0" sz="1150" b="0" i="0" u="none" strike="noStrike" kern="1200" cap="none" spc="-15" normalizeH="0" baseline="0" noProof="0" dirty="0">
                <a:ln>
                  <a:noFill/>
                </a:ln>
                <a:solidFill>
                  <a:srgbClr val="FFFFFF"/>
                </a:solidFill>
                <a:effectLst/>
                <a:uLnTx/>
                <a:uFillTx/>
                <a:latin typeface="Arial"/>
                <a:ea typeface="+mn-ea"/>
                <a:cs typeface="Arial"/>
              </a:rPr>
              <a:t>v</a:t>
            </a:r>
            <a:r>
              <a:rPr kumimoji="0" sz="1150" b="0" i="0" u="none" strike="noStrike" kern="1200" cap="none" spc="-5" normalizeH="0" baseline="0" noProof="0" dirty="0">
                <a:ln>
                  <a:noFill/>
                </a:ln>
                <a:solidFill>
                  <a:srgbClr val="FFFFFF"/>
                </a:solidFill>
                <a:effectLst/>
                <a:uLnTx/>
                <a:uFillTx/>
                <a:latin typeface="Arial"/>
                <a:ea typeface="+mn-ea"/>
                <a:cs typeface="Arial"/>
              </a:rPr>
              <a:t>es</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ing  li</a:t>
            </a:r>
            <a:r>
              <a:rPr kumimoji="0" sz="1150" b="0" i="0" u="none" strike="noStrike" kern="1200" cap="none" spc="20" normalizeH="0" baseline="0" noProof="0" dirty="0">
                <a:ln>
                  <a:noFill/>
                </a:ln>
                <a:solidFill>
                  <a:srgbClr val="FFFFFF"/>
                </a:solidFill>
                <a:effectLst/>
                <a:uLnTx/>
                <a:uFillTx/>
                <a:latin typeface="Arial"/>
                <a:ea typeface="+mn-ea"/>
                <a:cs typeface="Arial"/>
              </a:rPr>
              <a:t>m</a:t>
            </a:r>
            <a:r>
              <a:rPr kumimoji="0" sz="1150" b="0" i="0" u="none" strike="noStrike" kern="1200" cap="none" spc="-5" normalizeH="0" baseline="0" noProof="0" dirty="0">
                <a:ln>
                  <a:noFill/>
                </a:ln>
                <a:solidFill>
                  <a:srgbClr val="FFFFFF"/>
                </a:solidFill>
                <a:effectLst/>
                <a:uLnTx/>
                <a:uFillTx/>
                <a:latin typeface="Arial"/>
                <a:ea typeface="+mn-ea"/>
                <a:cs typeface="Arial"/>
              </a:rPr>
              <a:t>i</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a</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ion</a:t>
            </a:r>
            <a:r>
              <a:rPr kumimoji="0" sz="1150" b="0" i="0" u="none" strike="noStrike" kern="1200" cap="none" spc="0" normalizeH="0" baseline="0" noProof="0" dirty="0">
                <a:ln>
                  <a:noFill/>
                </a:ln>
                <a:solidFill>
                  <a:srgbClr val="FFFFFF"/>
                </a:solidFill>
                <a:effectLst/>
                <a:uLnTx/>
                <a:uFillTx/>
                <a:latin typeface="Arial"/>
                <a:ea typeface="+mn-ea"/>
                <a:cs typeface="Arial"/>
              </a:rPr>
              <a:t>s  </a:t>
            </a:r>
            <a:r>
              <a:rPr kumimoji="0" sz="1150" b="0" i="0" u="none" strike="noStrike" kern="1200" cap="none" spc="-5" normalizeH="0" baseline="0" noProof="0" dirty="0">
                <a:ln>
                  <a:noFill/>
                </a:ln>
                <a:solidFill>
                  <a:srgbClr val="FFFFFF"/>
                </a:solidFill>
                <a:effectLst/>
                <a:uLnTx/>
                <a:uFillTx/>
                <a:latin typeface="Arial"/>
                <a:ea typeface="+mn-ea"/>
                <a:cs typeface="Arial"/>
              </a:rPr>
              <a:t>be</a:t>
            </a:r>
            <a:r>
              <a:rPr kumimoji="0" sz="1150" b="0" i="0" u="none" strike="noStrike" kern="1200" cap="none" spc="-15" normalizeH="0" baseline="0" noProof="0" dirty="0">
                <a:ln>
                  <a:noFill/>
                </a:ln>
                <a:solidFill>
                  <a:srgbClr val="FFFFFF"/>
                </a:solidFill>
                <a:effectLst/>
                <a:uLnTx/>
                <a:uFillTx/>
                <a:latin typeface="Arial"/>
                <a:ea typeface="+mn-ea"/>
                <a:cs typeface="Arial"/>
              </a:rPr>
              <a:t>y</a:t>
            </a:r>
            <a:r>
              <a:rPr kumimoji="0" sz="1150" b="0" i="0" u="none" strike="noStrike" kern="1200" cap="none" spc="-5" normalizeH="0" baseline="0" noProof="0" dirty="0">
                <a:ln>
                  <a:noFill/>
                </a:ln>
                <a:solidFill>
                  <a:srgbClr val="FFFFFF"/>
                </a:solidFill>
                <a:effectLst/>
                <a:uLnTx/>
                <a:uFillTx/>
                <a:latin typeface="Arial"/>
                <a:ea typeface="+mn-ea"/>
                <a:cs typeface="Arial"/>
              </a:rPr>
              <a:t>ond  </a:t>
            </a:r>
            <a:r>
              <a:rPr kumimoji="0" sz="1150" b="0" i="0" u="none" strike="noStrike" kern="1200" cap="none" spc="0" normalizeH="0" baseline="0" noProof="0" dirty="0">
                <a:ln>
                  <a:noFill/>
                </a:ln>
                <a:solidFill>
                  <a:srgbClr val="FFFFFF"/>
                </a:solidFill>
                <a:effectLst/>
                <a:uLnTx/>
                <a:uFillTx/>
                <a:latin typeface="Arial"/>
                <a:ea typeface="+mn-ea"/>
                <a:cs typeface="Arial"/>
              </a:rPr>
              <a:t>s</a:t>
            </a:r>
            <a:r>
              <a:rPr kumimoji="0" sz="1150" b="0" i="0" u="none" strike="noStrike" kern="1200" cap="none" spc="-5" normalizeH="0" baseline="0" noProof="0" dirty="0">
                <a:ln>
                  <a:noFill/>
                </a:ln>
                <a:solidFill>
                  <a:srgbClr val="FFFFFF"/>
                </a:solidFill>
                <a:effectLst/>
                <a:uLnTx/>
                <a:uFillTx/>
                <a:latin typeface="Arial"/>
                <a:ea typeface="+mn-ea"/>
                <a:cs typeface="Arial"/>
              </a:rPr>
              <a:t>ui</a:t>
            </a:r>
            <a:r>
              <a:rPr kumimoji="0" sz="1150" b="0" i="0" u="none" strike="noStrike" kern="1200" cap="none" spc="0" normalizeH="0" baseline="0" noProof="0" dirty="0">
                <a:ln>
                  <a:noFill/>
                </a:ln>
                <a:solidFill>
                  <a:srgbClr val="FFFFFF"/>
                </a:solidFill>
                <a:effectLst/>
                <a:uLnTx/>
                <a:uFillTx/>
                <a:latin typeface="Arial"/>
                <a:ea typeface="+mn-ea"/>
                <a:cs typeface="Arial"/>
              </a:rPr>
              <a:t>t</a:t>
            </a:r>
            <a:r>
              <a:rPr kumimoji="0" sz="1150" b="0" i="0" u="none" strike="noStrike" kern="1200" cap="none" spc="-5" normalizeH="0" baseline="0" noProof="0" dirty="0">
                <a:ln>
                  <a:noFill/>
                </a:ln>
                <a:solidFill>
                  <a:srgbClr val="FFFFFF"/>
                </a:solidFill>
                <a:effectLst/>
                <a:uLnTx/>
                <a:uFillTx/>
                <a:latin typeface="Arial"/>
                <a:ea typeface="+mn-ea"/>
                <a:cs typeface="Arial"/>
              </a:rPr>
              <a:t>abili</a:t>
            </a:r>
            <a:r>
              <a:rPr kumimoji="0" sz="1150" b="0" i="0" u="none" strike="noStrike" kern="1200" cap="none" spc="0" normalizeH="0" baseline="0" noProof="0" dirty="0">
                <a:ln>
                  <a:noFill/>
                </a:ln>
                <a:solidFill>
                  <a:srgbClr val="FFFFFF"/>
                </a:solidFill>
                <a:effectLst/>
                <a:uLnTx/>
                <a:uFillTx/>
                <a:latin typeface="Arial"/>
                <a:ea typeface="+mn-ea"/>
                <a:cs typeface="Arial"/>
              </a:rPr>
              <a:t>ty</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p:nvPr/>
        </p:nvSpPr>
        <p:spPr>
          <a:xfrm>
            <a:off x="1856232" y="1734312"/>
            <a:ext cx="1731263" cy="282397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866900" y="2180844"/>
            <a:ext cx="1752599" cy="197053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1898904" y="1754123"/>
            <a:ext cx="1645920" cy="2738755"/>
          </a:xfrm>
          <a:prstGeom prst="rect">
            <a:avLst/>
          </a:prstGeom>
          <a:solidFill>
            <a:srgbClr val="8D88A4"/>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368935" marR="358775" lvl="0" indent="0" algn="ctr" defTabSz="914400" rtl="0" eaLnBrk="1" fontAlgn="auto" latinLnBrk="0" hangingPunct="1">
              <a:lnSpc>
                <a:spcPct val="100000"/>
              </a:lnSpc>
              <a:spcBef>
                <a:spcPts val="850"/>
              </a:spcBef>
              <a:spcAft>
                <a:spcPts val="0"/>
              </a:spcAft>
              <a:buClrTx/>
              <a:buSzTx/>
              <a:buFontTx/>
              <a:buNone/>
              <a:tabLst/>
              <a:defRPr/>
            </a:pPr>
            <a:r>
              <a:rPr kumimoji="0" sz="1150" b="1" i="0" u="none" strike="noStrike" kern="1200" cap="none" spc="-5" normalizeH="0" baseline="0" noProof="0" dirty="0">
                <a:ln>
                  <a:noFill/>
                </a:ln>
                <a:solidFill>
                  <a:srgbClr val="FFFFFF"/>
                </a:solidFill>
                <a:effectLst/>
                <a:uLnTx/>
                <a:uFillTx/>
                <a:latin typeface="Arial"/>
                <a:ea typeface="+mn-ea"/>
                <a:cs typeface="Arial"/>
              </a:rPr>
              <a:t>Exc</a:t>
            </a:r>
            <a:r>
              <a:rPr kumimoji="0" sz="1150" b="1" i="0" u="none" strike="noStrike" kern="1200" cap="none" spc="0" normalizeH="0" baseline="0" noProof="0" dirty="0">
                <a:ln>
                  <a:noFill/>
                </a:ln>
                <a:solidFill>
                  <a:srgbClr val="FFFFFF"/>
                </a:solidFill>
                <a:effectLst/>
                <a:uLnTx/>
                <a:uFillTx/>
                <a:latin typeface="Arial"/>
                <a:ea typeface="+mn-ea"/>
                <a:cs typeface="Arial"/>
              </a:rPr>
              <a:t>lu</a:t>
            </a:r>
            <a:r>
              <a:rPr kumimoji="0" sz="1150" b="1" i="0" u="none" strike="noStrike" kern="1200" cap="none" spc="-5" normalizeH="0" baseline="0" noProof="0" dirty="0">
                <a:ln>
                  <a:noFill/>
                </a:ln>
                <a:solidFill>
                  <a:srgbClr val="FFFFFF"/>
                </a:solidFill>
                <a:effectLst/>
                <a:uLnTx/>
                <a:uFillTx/>
                <a:latin typeface="Arial"/>
                <a:ea typeface="+mn-ea"/>
                <a:cs typeface="Arial"/>
              </a:rPr>
              <a:t>s</a:t>
            </a:r>
            <a:r>
              <a:rPr kumimoji="0" sz="1150" b="1" i="0" u="none" strike="noStrike" kern="1200" cap="none" spc="0" normalizeH="0" baseline="0" noProof="0" dirty="0">
                <a:ln>
                  <a:noFill/>
                </a:ln>
                <a:solidFill>
                  <a:srgbClr val="FFFFFF"/>
                </a:solidFill>
                <a:effectLst/>
                <a:uLnTx/>
                <a:uFillTx/>
                <a:latin typeface="Arial"/>
                <a:ea typeface="+mn-ea"/>
                <a:cs typeface="Arial"/>
              </a:rPr>
              <a:t>ion</a:t>
            </a:r>
            <a:r>
              <a:rPr kumimoji="0" sz="1150" b="1" i="0" u="none" strike="noStrike" kern="1200" cap="none" spc="-5" normalizeH="0" baseline="0" noProof="0" dirty="0">
                <a:ln>
                  <a:noFill/>
                </a:ln>
                <a:solidFill>
                  <a:srgbClr val="FFFFFF"/>
                </a:solidFill>
                <a:effectLst/>
                <a:uLnTx/>
                <a:uFillTx/>
                <a:latin typeface="Arial"/>
                <a:ea typeface="+mn-ea"/>
                <a:cs typeface="Arial"/>
              </a:rPr>
              <a:t>ary  Screening</a:t>
            </a: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97790" marR="90805" lvl="0" indent="0" algn="ctr" defTabSz="914400" rtl="0" eaLnBrk="1" fontAlgn="auto" latinLnBrk="0" hangingPunct="1">
              <a:lnSpc>
                <a:spcPct val="100000"/>
              </a:lnSpc>
              <a:spcBef>
                <a:spcPts val="5"/>
              </a:spcBef>
              <a:spcAft>
                <a:spcPts val="0"/>
              </a:spcAft>
              <a:buClrTx/>
              <a:buSzTx/>
              <a:buFontTx/>
              <a:buNone/>
              <a:tabLst/>
              <a:defRPr/>
            </a:pPr>
            <a:r>
              <a:rPr kumimoji="0" sz="1150" b="0" i="0" u="none" strike="noStrike" kern="1200" cap="none" spc="0" normalizeH="0" baseline="0" noProof="0" dirty="0">
                <a:ln>
                  <a:noFill/>
                </a:ln>
                <a:solidFill>
                  <a:srgbClr val="FFFFFF"/>
                </a:solidFill>
                <a:effectLst/>
                <a:uLnTx/>
                <a:uFillTx/>
                <a:latin typeface="Arial"/>
                <a:ea typeface="+mn-ea"/>
                <a:cs typeface="Arial"/>
              </a:rPr>
              <a:t>Aims to </a:t>
            </a:r>
            <a:r>
              <a:rPr kumimoji="0" sz="1150" b="0" i="0" u="none" strike="noStrike" kern="1200" cap="none" spc="-5" normalizeH="0" baseline="0" noProof="0" dirty="0">
                <a:ln>
                  <a:noFill/>
                </a:ln>
                <a:solidFill>
                  <a:srgbClr val="FFFFFF"/>
                </a:solidFill>
                <a:effectLst/>
                <a:uLnTx/>
                <a:uFillTx/>
                <a:latin typeface="Arial"/>
                <a:ea typeface="+mn-ea"/>
                <a:cs typeface="Arial"/>
              </a:rPr>
              <a:t>align</a:t>
            </a:r>
            <a:r>
              <a:rPr kumimoji="0" sz="1150" b="0" i="0" u="none" strike="noStrike" kern="1200" cap="none" spc="-100"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investing  </a:t>
            </a:r>
            <a:r>
              <a:rPr kumimoji="0" sz="1150" b="0" i="0" u="none" strike="noStrike" kern="1200" cap="none" spc="-10" normalizeH="0" baseline="0" noProof="0" dirty="0">
                <a:ln>
                  <a:noFill/>
                </a:ln>
                <a:solidFill>
                  <a:srgbClr val="FFFFFF"/>
                </a:solidFill>
                <a:effectLst/>
                <a:uLnTx/>
                <a:uFillTx/>
                <a:latin typeface="Arial"/>
                <a:ea typeface="+mn-ea"/>
                <a:cs typeface="Arial"/>
              </a:rPr>
              <a:t>with </a:t>
            </a:r>
            <a:r>
              <a:rPr kumimoji="0" sz="1150" b="0" i="0" u="none" strike="noStrike" kern="1200" cap="none" spc="-5" normalizeH="0" baseline="0" noProof="0" dirty="0">
                <a:ln>
                  <a:noFill/>
                </a:ln>
                <a:solidFill>
                  <a:srgbClr val="FFFFFF"/>
                </a:solidFill>
                <a:effectLst/>
                <a:uLnTx/>
                <a:uFillTx/>
                <a:latin typeface="Arial"/>
                <a:ea typeface="+mn-ea"/>
                <a:cs typeface="Arial"/>
              </a:rPr>
              <a:t>client </a:t>
            </a:r>
            <a:r>
              <a:rPr kumimoji="0" sz="1150" b="0" i="0" u="none" strike="noStrike" kern="1200" cap="none" spc="-10" normalizeH="0" baseline="0" noProof="0" dirty="0">
                <a:ln>
                  <a:noFill/>
                </a:ln>
                <a:solidFill>
                  <a:srgbClr val="FFFFFF"/>
                </a:solidFill>
                <a:effectLst/>
                <a:uLnTx/>
                <a:uFillTx/>
                <a:latin typeface="Arial"/>
                <a:ea typeface="+mn-ea"/>
                <a:cs typeface="Arial"/>
              </a:rPr>
              <a:t>values  </a:t>
            </a:r>
            <a:r>
              <a:rPr kumimoji="0" sz="1150" b="0" i="0" u="none" strike="noStrike" kern="1200" cap="none" spc="-5" normalizeH="0" baseline="0" noProof="0" dirty="0">
                <a:ln>
                  <a:noFill/>
                </a:ln>
                <a:solidFill>
                  <a:srgbClr val="FFFFFF"/>
                </a:solidFill>
                <a:effectLst/>
                <a:uLnTx/>
                <a:uFillTx/>
                <a:latin typeface="Arial"/>
                <a:ea typeface="+mn-ea"/>
                <a:cs typeface="Arial"/>
              </a:rPr>
              <a:t>through exclusion of  </a:t>
            </a:r>
            <a:r>
              <a:rPr kumimoji="0" sz="1150" b="0" i="0" u="none" strike="noStrike" kern="1200" cap="none" spc="0" normalizeH="0" baseline="0" noProof="0" dirty="0">
                <a:ln>
                  <a:noFill/>
                </a:ln>
                <a:solidFill>
                  <a:srgbClr val="FFFFFF"/>
                </a:solidFill>
                <a:effectLst/>
                <a:uLnTx/>
                <a:uFillTx/>
                <a:latin typeface="Arial"/>
                <a:ea typeface="+mn-ea"/>
                <a:cs typeface="Arial"/>
              </a:rPr>
              <a:t>companies </a:t>
            </a:r>
            <a:r>
              <a:rPr kumimoji="0" sz="1150" b="0" i="0" u="none" strike="noStrike" kern="1200" cap="none" spc="-10" normalizeH="0" baseline="0" noProof="0" dirty="0">
                <a:ln>
                  <a:noFill/>
                </a:ln>
                <a:solidFill>
                  <a:srgbClr val="FFFFFF"/>
                </a:solidFill>
                <a:effectLst/>
                <a:uLnTx/>
                <a:uFillTx/>
                <a:latin typeface="Arial"/>
                <a:ea typeface="+mn-ea"/>
                <a:cs typeface="Arial"/>
              </a:rPr>
              <a:t>whose  </a:t>
            </a:r>
            <a:r>
              <a:rPr kumimoji="0" sz="1150" b="0" i="0" u="none" strike="noStrike" kern="1200" cap="none" spc="-5" normalizeH="0" baseline="0" noProof="0" dirty="0">
                <a:ln>
                  <a:noFill/>
                </a:ln>
                <a:solidFill>
                  <a:srgbClr val="FFFFFF"/>
                </a:solidFill>
                <a:effectLst/>
                <a:uLnTx/>
                <a:uFillTx/>
                <a:latin typeface="Arial"/>
                <a:ea typeface="+mn-ea"/>
                <a:cs typeface="Arial"/>
              </a:rPr>
              <a:t>practices are  contradictory </a:t>
            </a:r>
            <a:r>
              <a:rPr kumimoji="0" sz="1150" b="0" i="0" u="none" strike="noStrike" kern="1200" cap="none" spc="0" normalizeH="0" baseline="0" noProof="0" dirty="0">
                <a:ln>
                  <a:noFill/>
                </a:ln>
                <a:solidFill>
                  <a:srgbClr val="FFFFFF"/>
                </a:solidFill>
                <a:effectLst/>
                <a:uLnTx/>
                <a:uFillTx/>
                <a:latin typeface="Arial"/>
                <a:ea typeface="+mn-ea"/>
                <a:cs typeface="Arial"/>
              </a:rPr>
              <a:t>to </a:t>
            </a:r>
            <a:r>
              <a:rPr kumimoji="0" sz="1150" b="0" i="0" u="none" strike="noStrike" kern="1200" cap="none" spc="-5" normalizeH="0" baseline="0" noProof="0" dirty="0">
                <a:ln>
                  <a:noFill/>
                </a:ln>
                <a:solidFill>
                  <a:srgbClr val="FFFFFF"/>
                </a:solidFill>
                <a:effectLst/>
                <a:uLnTx/>
                <a:uFillTx/>
                <a:latin typeface="Arial"/>
                <a:ea typeface="+mn-ea"/>
                <a:cs typeface="Arial"/>
              </a:rPr>
              <a:t>the  beliefs of the</a:t>
            </a:r>
            <a:r>
              <a:rPr kumimoji="0" sz="1150" b="0" i="0" u="none" strike="noStrike" kern="1200" cap="none" spc="-25"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investor</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10"/>
          <p:cNvSpPr/>
          <p:nvPr/>
        </p:nvSpPr>
        <p:spPr>
          <a:xfrm>
            <a:off x="3707891" y="1734312"/>
            <a:ext cx="1731263" cy="282397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715511" y="2269235"/>
            <a:ext cx="1754123" cy="179374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3750564" y="1754123"/>
            <a:ext cx="1645920" cy="2738755"/>
          </a:xfrm>
          <a:prstGeom prst="rect">
            <a:avLst/>
          </a:prstGeom>
          <a:solidFill>
            <a:srgbClr val="608EB5"/>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150" b="1" i="0" u="none" strike="noStrike" kern="1200" cap="none" spc="-5" normalizeH="0" baseline="0" noProof="0" dirty="0">
                <a:ln>
                  <a:noFill/>
                </a:ln>
                <a:solidFill>
                  <a:srgbClr val="FFFFFF"/>
                </a:solidFill>
                <a:effectLst/>
                <a:uLnTx/>
                <a:uFillTx/>
                <a:latin typeface="Arial"/>
                <a:ea typeface="+mn-ea"/>
                <a:cs typeface="Arial"/>
              </a:rPr>
              <a:t>Integration</a:t>
            </a: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95885" marR="88900" lvl="0" indent="-1905" algn="ctr" defTabSz="914400" rtl="0" eaLnBrk="1" fontAlgn="auto" latinLnBrk="0" hangingPunct="1">
              <a:lnSpc>
                <a:spcPct val="100000"/>
              </a:lnSpc>
              <a:spcBef>
                <a:spcPts val="0"/>
              </a:spcBef>
              <a:spcAft>
                <a:spcPts val="0"/>
              </a:spcAft>
              <a:buClrTx/>
              <a:buSzTx/>
              <a:buFontTx/>
              <a:buNone/>
              <a:tabLst/>
              <a:defRPr/>
            </a:pPr>
            <a:r>
              <a:rPr kumimoji="0" sz="1150" b="0" i="0" u="none" strike="noStrike" kern="1200" cap="none" spc="0" normalizeH="0" baseline="0" noProof="0" dirty="0">
                <a:ln>
                  <a:noFill/>
                </a:ln>
                <a:solidFill>
                  <a:srgbClr val="FFFFFF"/>
                </a:solidFill>
                <a:effectLst/>
                <a:uLnTx/>
                <a:uFillTx/>
                <a:latin typeface="Arial"/>
                <a:ea typeface="+mn-ea"/>
                <a:cs typeface="Arial"/>
              </a:rPr>
              <a:t>A </a:t>
            </a:r>
            <a:r>
              <a:rPr kumimoji="0" sz="1150" b="0" i="0" u="none" strike="noStrike" kern="1200" cap="none" spc="-5" normalizeH="0" baseline="0" noProof="0" dirty="0">
                <a:ln>
                  <a:noFill/>
                </a:ln>
                <a:solidFill>
                  <a:srgbClr val="FFFFFF"/>
                </a:solidFill>
                <a:effectLst/>
                <a:uLnTx/>
                <a:uFillTx/>
                <a:latin typeface="Arial"/>
                <a:ea typeface="+mn-ea"/>
                <a:cs typeface="Arial"/>
              </a:rPr>
              <a:t>strategy that  considers </a:t>
            </a:r>
            <a:r>
              <a:rPr kumimoji="0" sz="1150" b="0" i="0" u="none" strike="noStrike" kern="1200" cap="none" spc="0" normalizeH="0" baseline="0" noProof="0" dirty="0">
                <a:ln>
                  <a:noFill/>
                </a:ln>
                <a:solidFill>
                  <a:srgbClr val="FFFFFF"/>
                </a:solidFill>
                <a:effectLst/>
                <a:uLnTx/>
                <a:uFillTx/>
                <a:latin typeface="Arial"/>
                <a:ea typeface="+mn-ea"/>
                <a:cs typeface="Arial"/>
              </a:rPr>
              <a:t>ESG</a:t>
            </a:r>
            <a:r>
              <a:rPr kumimoji="0" sz="1150" b="0" i="0" u="none" strike="noStrike" kern="1200" cap="none" spc="-30"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criteria  as part of its analysis  and portfolio  construction </a:t>
            </a:r>
            <a:r>
              <a:rPr kumimoji="0" sz="1150" b="0" i="0" u="none" strike="noStrike" kern="1200" cap="none" spc="0" normalizeH="0" baseline="0" noProof="0" dirty="0">
                <a:ln>
                  <a:noFill/>
                </a:ln>
                <a:solidFill>
                  <a:srgbClr val="FFFFFF"/>
                </a:solidFill>
                <a:effectLst/>
                <a:uLnTx/>
                <a:uFillTx/>
                <a:latin typeface="Arial"/>
                <a:ea typeface="+mn-ea"/>
                <a:cs typeface="Arial"/>
              </a:rPr>
              <a:t>to  mitigate </a:t>
            </a:r>
            <a:r>
              <a:rPr kumimoji="0" sz="1150" b="0" i="0" u="none" strike="noStrike" kern="1200" cap="none" spc="-5" normalizeH="0" baseline="0" noProof="0" dirty="0">
                <a:ln>
                  <a:noFill/>
                </a:ln>
                <a:solidFill>
                  <a:srgbClr val="FFFFFF"/>
                </a:solidFill>
                <a:effectLst/>
                <a:uLnTx/>
                <a:uFillTx/>
                <a:latin typeface="Arial"/>
                <a:ea typeface="+mn-ea"/>
                <a:cs typeface="Arial"/>
              </a:rPr>
              <a:t>risks or</a:t>
            </a:r>
            <a:r>
              <a:rPr kumimoji="0" sz="1150" b="0" i="0" u="none" strike="noStrike" kern="1200" cap="none" spc="-65"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invest  in quality</a:t>
            </a:r>
            <a:r>
              <a:rPr kumimoji="0" sz="1150" b="0" i="0" u="none" strike="noStrike" kern="1200" cap="none" spc="-25"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companies</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p:nvPr/>
        </p:nvSpPr>
        <p:spPr>
          <a:xfrm>
            <a:off x="5559552" y="1732788"/>
            <a:ext cx="1731263" cy="282397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5599176" y="2180844"/>
            <a:ext cx="1688591" cy="126796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5602223" y="1752600"/>
            <a:ext cx="1645920" cy="2738755"/>
          </a:xfrm>
          <a:prstGeom prst="rect">
            <a:avLst/>
          </a:prstGeom>
          <a:solidFill>
            <a:srgbClr val="214846"/>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860"/>
              </a:spcBef>
              <a:spcAft>
                <a:spcPts val="0"/>
              </a:spcAft>
              <a:buClrTx/>
              <a:buSzTx/>
              <a:buFontTx/>
              <a:buNone/>
              <a:tabLst/>
              <a:defRPr/>
            </a:pPr>
            <a:r>
              <a:rPr kumimoji="0" sz="1150" b="1" i="0" u="none" strike="noStrike" kern="1200" cap="none" spc="-5" normalizeH="0" baseline="0" noProof="0" dirty="0">
                <a:ln>
                  <a:noFill/>
                </a:ln>
                <a:solidFill>
                  <a:srgbClr val="FFFFFF"/>
                </a:solidFill>
                <a:effectLst/>
                <a:uLnTx/>
                <a:uFillTx/>
                <a:latin typeface="Arial"/>
                <a:ea typeface="+mn-ea"/>
                <a:cs typeface="Arial"/>
              </a:rPr>
              <a:t>Impact</a:t>
            </a:r>
            <a:r>
              <a:rPr kumimoji="0" sz="1150" b="1" i="0" u="none" strike="noStrike" kern="1200" cap="none" spc="-55" normalizeH="0" baseline="0" noProof="0" dirty="0">
                <a:ln>
                  <a:noFill/>
                </a:ln>
                <a:solidFill>
                  <a:srgbClr val="FFFFFF"/>
                </a:solidFill>
                <a:effectLst/>
                <a:uLnTx/>
                <a:uFillTx/>
                <a:latin typeface="Arial"/>
                <a:ea typeface="+mn-ea"/>
                <a:cs typeface="Arial"/>
              </a:rPr>
              <a:t> </a:t>
            </a:r>
            <a:r>
              <a:rPr kumimoji="0" sz="1150" b="1" i="0" u="none" strike="noStrike" kern="1200" cap="none" spc="-5" normalizeH="0" baseline="0" noProof="0" dirty="0">
                <a:ln>
                  <a:noFill/>
                </a:ln>
                <a:solidFill>
                  <a:srgbClr val="FFFFFF"/>
                </a:solidFill>
                <a:effectLst/>
                <a:uLnTx/>
                <a:uFillTx/>
                <a:latin typeface="Arial"/>
                <a:ea typeface="+mn-ea"/>
                <a:cs typeface="Arial"/>
              </a:rPr>
              <a:t>Investing</a:t>
            </a:r>
            <a:endParaRPr kumimoji="0" sz="11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26364" marR="122555" lvl="0" indent="1905" algn="ctr" defTabSz="914400" rtl="0" eaLnBrk="1" fontAlgn="auto" latinLnBrk="0" hangingPunct="1">
              <a:lnSpc>
                <a:spcPct val="100000"/>
              </a:lnSpc>
              <a:spcBef>
                <a:spcPts val="0"/>
              </a:spcBef>
              <a:spcAft>
                <a:spcPts val="0"/>
              </a:spcAft>
              <a:buClrTx/>
              <a:buSzTx/>
              <a:buFontTx/>
              <a:buNone/>
              <a:tabLst/>
              <a:defRPr/>
            </a:pPr>
            <a:r>
              <a:rPr kumimoji="0" sz="1150" b="0" i="0" u="none" strike="noStrike" kern="1200" cap="none" spc="-5" normalizeH="0" baseline="0" noProof="0" dirty="0">
                <a:ln>
                  <a:noFill/>
                </a:ln>
                <a:solidFill>
                  <a:srgbClr val="FFFFFF"/>
                </a:solidFill>
                <a:effectLst/>
                <a:uLnTx/>
                <a:uFillTx/>
                <a:latin typeface="Arial"/>
                <a:ea typeface="+mn-ea"/>
                <a:cs typeface="Arial"/>
              </a:rPr>
              <a:t>An intentional and  measurable social or  environmental</a:t>
            </a:r>
            <a:r>
              <a:rPr kumimoji="0" sz="1150" b="0" i="0" u="none" strike="noStrike" kern="1200" cap="none" spc="-50" normalizeH="0" baseline="0" noProof="0" dirty="0">
                <a:ln>
                  <a:noFill/>
                </a:ln>
                <a:solidFill>
                  <a:srgbClr val="FFFFFF"/>
                </a:solidFill>
                <a:effectLst/>
                <a:uLnTx/>
                <a:uFillTx/>
                <a:latin typeface="Arial"/>
                <a:ea typeface="+mn-ea"/>
                <a:cs typeface="Arial"/>
              </a:rPr>
              <a:t> </a:t>
            </a:r>
            <a:r>
              <a:rPr kumimoji="0" sz="1150" b="0" i="0" u="none" strike="noStrike" kern="1200" cap="none" spc="0" normalizeH="0" baseline="0" noProof="0" dirty="0">
                <a:ln>
                  <a:noFill/>
                </a:ln>
                <a:solidFill>
                  <a:srgbClr val="FFFFFF"/>
                </a:solidFill>
                <a:effectLst/>
                <a:uLnTx/>
                <a:uFillTx/>
                <a:latin typeface="Arial"/>
                <a:ea typeface="+mn-ea"/>
                <a:cs typeface="Arial"/>
              </a:rPr>
              <a:t>impact  </a:t>
            </a:r>
            <a:r>
              <a:rPr kumimoji="0" sz="1150" b="0" i="0" u="none" strike="noStrike" kern="1200" cap="none" spc="-5" normalizeH="0" baseline="0" noProof="0" dirty="0">
                <a:ln>
                  <a:noFill/>
                </a:ln>
                <a:solidFill>
                  <a:srgbClr val="FFFFFF"/>
                </a:solidFill>
                <a:effectLst/>
                <a:uLnTx/>
                <a:uFillTx/>
                <a:latin typeface="Arial"/>
                <a:ea typeface="+mn-ea"/>
                <a:cs typeface="Arial"/>
              </a:rPr>
              <a:t>through</a:t>
            </a:r>
            <a:r>
              <a:rPr kumimoji="0" sz="1150" b="0" i="0" u="none" strike="noStrike" kern="1200" cap="none" spc="-10"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investing</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p:nvPr/>
        </p:nvSpPr>
        <p:spPr>
          <a:xfrm>
            <a:off x="7408164" y="1732788"/>
            <a:ext cx="1731263" cy="282397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7411212" y="2180844"/>
            <a:ext cx="1243583" cy="1443227"/>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7450835" y="1752600"/>
            <a:ext cx="1645920" cy="2738755"/>
          </a:xfrm>
          <a:custGeom>
            <a:avLst/>
            <a:gdLst/>
            <a:ahLst/>
            <a:cxnLst/>
            <a:rect l="l" t="t" r="r" b="b"/>
            <a:pathLst>
              <a:path w="1645920" h="2738754">
                <a:moveTo>
                  <a:pt x="822960" y="0"/>
                </a:moveTo>
                <a:lnTo>
                  <a:pt x="0" y="0"/>
                </a:lnTo>
                <a:lnTo>
                  <a:pt x="0" y="2738628"/>
                </a:lnTo>
                <a:lnTo>
                  <a:pt x="822960" y="2738628"/>
                </a:lnTo>
                <a:lnTo>
                  <a:pt x="1645920" y="1369314"/>
                </a:lnTo>
                <a:lnTo>
                  <a:pt x="822960" y="0"/>
                </a:lnTo>
                <a:close/>
              </a:path>
            </a:pathLst>
          </a:custGeom>
          <a:solidFill>
            <a:srgbClr val="95959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7529386" y="2228865"/>
            <a:ext cx="922655" cy="2012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1" i="0" u="none" strike="noStrike" kern="1200" cap="none" spc="-5" normalizeH="0" baseline="0" noProof="0" dirty="0">
                <a:ln>
                  <a:noFill/>
                </a:ln>
                <a:solidFill>
                  <a:srgbClr val="FFFFFF"/>
                </a:solidFill>
                <a:effectLst/>
                <a:uLnTx/>
                <a:uFillTx/>
                <a:latin typeface="Arial"/>
                <a:ea typeface="+mn-ea"/>
                <a:cs typeface="Arial"/>
              </a:rPr>
              <a:t>Philanthropy</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20"/>
          <p:cNvSpPr txBox="1"/>
          <p:nvPr/>
        </p:nvSpPr>
        <p:spPr>
          <a:xfrm>
            <a:off x="7529386" y="2579409"/>
            <a:ext cx="969010" cy="9023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 normalizeH="0" baseline="0" noProof="0" dirty="0">
                <a:ln>
                  <a:noFill/>
                </a:ln>
                <a:solidFill>
                  <a:srgbClr val="FFFFFF"/>
                </a:solidFill>
                <a:effectLst/>
                <a:uLnTx/>
                <a:uFillTx/>
                <a:latin typeface="Arial"/>
                <a:ea typeface="+mn-ea"/>
                <a:cs typeface="Arial"/>
              </a:rPr>
              <a:t>The</a:t>
            </a:r>
            <a:r>
              <a:rPr kumimoji="0" sz="1150" b="0" i="0" u="none" strike="noStrike" kern="1200" cap="none" spc="-45" normalizeH="0" baseline="0" noProof="0" dirty="0">
                <a:ln>
                  <a:noFill/>
                </a:ln>
                <a:solidFill>
                  <a:srgbClr val="FFFFFF"/>
                </a:solidFill>
                <a:effectLst/>
                <a:uLnTx/>
                <a:uFillTx/>
                <a:latin typeface="Arial"/>
                <a:ea typeface="+mn-ea"/>
                <a:cs typeface="Arial"/>
              </a:rPr>
              <a:t> </a:t>
            </a:r>
            <a:r>
              <a:rPr kumimoji="0" sz="1150" b="0" i="0" u="none" strike="noStrike" kern="1200" cap="none" spc="-5" normalizeH="0" baseline="0" noProof="0" dirty="0">
                <a:ln>
                  <a:noFill/>
                </a:ln>
                <a:solidFill>
                  <a:srgbClr val="FFFFFF"/>
                </a:solidFill>
                <a:effectLst/>
                <a:uLnTx/>
                <a:uFillTx/>
                <a:latin typeface="Arial"/>
                <a:ea typeface="+mn-ea"/>
                <a:cs typeface="Arial"/>
              </a:rPr>
              <a:t>promotion  of causes  through direct  financial  support</a:t>
            </a:r>
            <a:endParaRPr kumimoji="0" sz="115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Rectangle 21"/>
          <p:cNvSpPr/>
          <p:nvPr/>
        </p:nvSpPr>
        <p:spPr>
          <a:xfrm>
            <a:off x="1776675" y="1622344"/>
            <a:ext cx="5583937" cy="3044857"/>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942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10916-CCF8-3D47-BDE8-AD30724CA45A}"/>
              </a:ext>
            </a:extLst>
          </p:cNvPr>
          <p:cNvSpPr>
            <a:spLocks noGrp="1"/>
          </p:cNvSpPr>
          <p:nvPr>
            <p:ph sz="half" idx="2"/>
          </p:nvPr>
        </p:nvSpPr>
        <p:spPr>
          <a:xfrm>
            <a:off x="457200" y="3312436"/>
            <a:ext cx="8258175" cy="2815043"/>
          </a:xfrm>
        </p:spPr>
        <p:txBody>
          <a:bodyPr>
            <a:normAutofit lnSpcReduction="10000"/>
          </a:bodyPr>
          <a:lstStyle/>
          <a:p>
            <a:pPr marL="169863" indent="-169863">
              <a:spcAft>
                <a:spcPts val="800"/>
              </a:spcAft>
              <a:buNone/>
            </a:pPr>
            <a:r>
              <a:rPr lang="en-US" sz="2000" b="0" dirty="0" smtClean="0"/>
              <a:t>Examples:</a:t>
            </a:r>
          </a:p>
          <a:p>
            <a:pPr marL="169863" indent="-169863">
              <a:spcAft>
                <a:spcPts val="800"/>
              </a:spcAft>
              <a:buNone/>
            </a:pPr>
            <a:endParaRPr lang="en-US" sz="2000" b="0" dirty="0" smtClean="0"/>
          </a:p>
          <a:p>
            <a:pPr marL="169863" indent="-169863">
              <a:buFont typeface="Wingdings" panose="05000000000000000000" pitchFamily="2" charset="2"/>
              <a:buChar char="§"/>
            </a:pPr>
            <a:r>
              <a:rPr lang="en-US" sz="2000" b="0" dirty="0" smtClean="0"/>
              <a:t>Excludes </a:t>
            </a:r>
            <a:r>
              <a:rPr lang="en-US" sz="2000" b="0" dirty="0"/>
              <a:t>companies involved in adult entertainment, alcohol and tobacco, weapons, fossil fuels, gambling, and nuclear power stocks</a:t>
            </a:r>
            <a:r>
              <a:rPr lang="en-US" sz="2000" b="0" dirty="0" smtClean="0"/>
              <a:t>.</a:t>
            </a:r>
          </a:p>
          <a:p>
            <a:pPr marL="169863" indent="-169863">
              <a:buFont typeface="Wingdings" panose="05000000000000000000" pitchFamily="2" charset="2"/>
              <a:buChar char="§"/>
            </a:pPr>
            <a:endParaRPr lang="en-US" sz="2000" b="0" dirty="0"/>
          </a:p>
          <a:p>
            <a:pPr marL="169863" indent="-169863">
              <a:buFont typeface="Wingdings" panose="05000000000000000000" pitchFamily="2" charset="2"/>
              <a:buChar char="§"/>
            </a:pPr>
            <a:r>
              <a:rPr lang="en-US" sz="2000" b="0" dirty="0" smtClean="0"/>
              <a:t>Excludes </a:t>
            </a:r>
            <a:r>
              <a:rPr lang="en-US" sz="2000" b="0" dirty="0"/>
              <a:t>stocks of companies that do not meet the labor, human rights, environmental, and anti-corruption standards as defined by the U.N. global compact principles as well as companies that do not meet appropriate diversity criteria</a:t>
            </a:r>
            <a:r>
              <a:rPr lang="en-US" sz="2000" b="0" dirty="0" smtClean="0"/>
              <a:t>.</a:t>
            </a:r>
            <a:endParaRPr lang="en-US" sz="2000" b="0" dirty="0" smtClean="0">
              <a:solidFill>
                <a:schemeClr val="accent2"/>
              </a:solidFill>
            </a:endParaRPr>
          </a:p>
        </p:txBody>
      </p:sp>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ESG </a:t>
            </a:r>
            <a:r>
              <a:rPr lang="en-US" sz="2400" dirty="0" smtClean="0"/>
              <a:t>- exclusionary</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7</a:t>
            </a:fld>
            <a:endParaRPr lang="en-US" altLang="en-US"/>
          </a:p>
        </p:txBody>
      </p:sp>
      <p:pic>
        <p:nvPicPr>
          <p:cNvPr id="6" name="Picture 5"/>
          <p:cNvPicPr>
            <a:picLocks noChangeAspect="1"/>
          </p:cNvPicPr>
          <p:nvPr/>
        </p:nvPicPr>
        <p:blipFill>
          <a:blip r:embed="rId3">
            <a:duotone>
              <a:schemeClr val="accent1">
                <a:shade val="45000"/>
                <a:satMod val="135000"/>
              </a:schemeClr>
              <a:prstClr val="white"/>
            </a:duotone>
          </a:blip>
          <a:stretch>
            <a:fillRect/>
          </a:stretch>
        </p:blipFill>
        <p:spPr>
          <a:xfrm>
            <a:off x="3157474" y="1111837"/>
            <a:ext cx="2809572" cy="2845047"/>
          </a:xfrm>
          <a:prstGeom prst="rect">
            <a:avLst/>
          </a:prstGeom>
        </p:spPr>
      </p:pic>
    </p:spTree>
    <p:extLst>
      <p:ext uri="{BB962C8B-B14F-4D97-AF65-F5344CB8AC3E}">
        <p14:creationId xmlns:p14="http://schemas.microsoft.com/office/powerpoint/2010/main" val="29411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10916-CCF8-3D47-BDE8-AD30724CA45A}"/>
              </a:ext>
            </a:extLst>
          </p:cNvPr>
          <p:cNvSpPr>
            <a:spLocks noGrp="1"/>
          </p:cNvSpPr>
          <p:nvPr>
            <p:ph sz="half" idx="2"/>
          </p:nvPr>
        </p:nvSpPr>
        <p:spPr>
          <a:xfrm>
            <a:off x="457200" y="1122268"/>
            <a:ext cx="8258175" cy="4995728"/>
          </a:xfrm>
        </p:spPr>
        <p:txBody>
          <a:bodyPr>
            <a:normAutofit fontScale="85000" lnSpcReduction="20000"/>
          </a:bodyPr>
          <a:lstStyle/>
          <a:p>
            <a:pPr marL="0" indent="0">
              <a:spcAft>
                <a:spcPts val="600"/>
              </a:spcAft>
              <a:buNone/>
            </a:pPr>
            <a:endParaRPr lang="en-US" sz="2000" b="0" dirty="0" smtClean="0"/>
          </a:p>
          <a:p>
            <a:pPr marL="169863" indent="-169863">
              <a:spcAft>
                <a:spcPts val="800"/>
              </a:spcAft>
              <a:buFont typeface="Wingdings" panose="05000000000000000000" pitchFamily="2" charset="2"/>
              <a:buChar char="§"/>
            </a:pPr>
            <a:r>
              <a:rPr lang="en-US" sz="2000" b="0" dirty="0" smtClean="0"/>
              <a:t>ESG </a:t>
            </a:r>
            <a:r>
              <a:rPr lang="en-US" sz="2000" b="0" dirty="0" smtClean="0"/>
              <a:t>analysis is implemented during investment selection</a:t>
            </a:r>
            <a:endParaRPr lang="en-US" sz="2000" b="0" dirty="0"/>
          </a:p>
          <a:p>
            <a:pPr marL="516335" lvl="2" indent="-169863">
              <a:spcAft>
                <a:spcPts val="800"/>
              </a:spcAft>
              <a:buFont typeface="Arial" panose="020B0604020202020204" pitchFamily="34" charset="0"/>
              <a:buChar char="–"/>
            </a:pPr>
            <a:r>
              <a:rPr lang="en-US" sz="2000" dirty="0" smtClean="0"/>
              <a:t>Portfolio managers select individual holdings</a:t>
            </a:r>
            <a:endParaRPr lang="en-US" sz="2000" dirty="0"/>
          </a:p>
          <a:p>
            <a:pPr marL="516335" lvl="2" indent="-169863">
              <a:spcAft>
                <a:spcPts val="800"/>
              </a:spcAft>
              <a:buFont typeface="Arial" panose="020B0604020202020204" pitchFamily="34" charset="0"/>
              <a:buChar char="–"/>
            </a:pPr>
            <a:r>
              <a:rPr lang="en-US" sz="2000" dirty="0" smtClean="0"/>
              <a:t>Each investment manager employs a unique </a:t>
            </a:r>
            <a:r>
              <a:rPr lang="en-US" sz="2000" dirty="0" smtClean="0"/>
              <a:t>strategy</a:t>
            </a:r>
            <a:endParaRPr lang="en-US" sz="2000" dirty="0"/>
          </a:p>
          <a:p>
            <a:pPr marL="169863" indent="-169863">
              <a:spcAft>
                <a:spcPts val="800"/>
              </a:spcAft>
              <a:buNone/>
            </a:pPr>
            <a:endParaRPr lang="en-US" sz="2000" b="0" dirty="0" smtClean="0"/>
          </a:p>
          <a:p>
            <a:pPr marL="169863" indent="-169863">
              <a:spcAft>
                <a:spcPts val="800"/>
              </a:spcAft>
              <a:buFont typeface="Wingdings" panose="05000000000000000000" pitchFamily="2" charset="2"/>
              <a:buChar char="§"/>
            </a:pPr>
            <a:r>
              <a:rPr lang="en-US" sz="2000" b="0" dirty="0" smtClean="0"/>
              <a:t>Integration</a:t>
            </a:r>
          </a:p>
          <a:p>
            <a:pPr marL="583406" lvl="1" indent="-285750">
              <a:spcAft>
                <a:spcPts val="800"/>
              </a:spcAft>
              <a:buFont typeface="Arial" panose="020B0604020202020204" pitchFamily="34" charset="0"/>
              <a:buChar char="–"/>
            </a:pPr>
            <a:r>
              <a:rPr lang="en-US" sz="2000" b="0" dirty="0" smtClean="0"/>
              <a:t>Core research – quantitative and qualitative analysis</a:t>
            </a:r>
          </a:p>
          <a:p>
            <a:pPr marL="583406" lvl="1" indent="-285750">
              <a:spcAft>
                <a:spcPts val="800"/>
              </a:spcAft>
              <a:buFont typeface="Arial" panose="020B0604020202020204" pitchFamily="34" charset="0"/>
              <a:buChar char="–"/>
            </a:pPr>
            <a:r>
              <a:rPr lang="en-US" sz="2000" b="0" dirty="0" smtClean="0"/>
              <a:t>Materiality – do ESG factors represent specific risks or opportunities?</a:t>
            </a:r>
          </a:p>
          <a:p>
            <a:pPr marL="583406" lvl="1" indent="-285750">
              <a:spcAft>
                <a:spcPts val="800"/>
              </a:spcAft>
              <a:buFont typeface="Arial" panose="020B0604020202020204" pitchFamily="34" charset="0"/>
              <a:buChar char="–"/>
            </a:pPr>
            <a:r>
              <a:rPr lang="en-US" sz="2000" dirty="0" smtClean="0"/>
              <a:t>“Best in class” investment selection</a:t>
            </a:r>
            <a:endParaRPr lang="en-US" sz="2000" b="0" dirty="0"/>
          </a:p>
          <a:p>
            <a:pPr marL="169863" indent="-169863">
              <a:spcAft>
                <a:spcPts val="800"/>
              </a:spcAft>
              <a:buFont typeface="Wingdings" panose="05000000000000000000" pitchFamily="2" charset="2"/>
              <a:buChar char="§"/>
            </a:pPr>
            <a:endParaRPr lang="en-US" sz="2000" b="0" dirty="0" smtClean="0"/>
          </a:p>
          <a:p>
            <a:pPr marL="169863" indent="-169863">
              <a:spcAft>
                <a:spcPts val="800"/>
              </a:spcAft>
              <a:buFont typeface="Wingdings" panose="05000000000000000000" pitchFamily="2" charset="2"/>
              <a:buChar char="§"/>
            </a:pPr>
            <a:r>
              <a:rPr lang="en-US" sz="2000" b="0" dirty="0" smtClean="0"/>
              <a:t>Engagement</a:t>
            </a:r>
          </a:p>
          <a:p>
            <a:pPr marL="583406" lvl="1" indent="-285750">
              <a:spcAft>
                <a:spcPts val="800"/>
              </a:spcAft>
              <a:buFont typeface="Arial" panose="020B0604020202020204" pitchFamily="34" charset="0"/>
              <a:buChar char="–"/>
            </a:pPr>
            <a:r>
              <a:rPr lang="en-US" sz="2000" dirty="0" smtClean="0"/>
              <a:t>Proxy voting</a:t>
            </a:r>
          </a:p>
          <a:p>
            <a:pPr marL="583406" lvl="1" indent="-285750">
              <a:spcAft>
                <a:spcPts val="800"/>
              </a:spcAft>
              <a:buFont typeface="Arial" panose="020B0604020202020204" pitchFamily="34" charset="0"/>
              <a:buChar char="–"/>
            </a:pPr>
            <a:r>
              <a:rPr lang="en-US" sz="2000" b="0" dirty="0" smtClean="0"/>
              <a:t>Dialogue with company management</a:t>
            </a:r>
          </a:p>
          <a:p>
            <a:pPr marL="583406" lvl="1" indent="-285750">
              <a:spcAft>
                <a:spcPts val="800"/>
              </a:spcAft>
              <a:buFont typeface="Arial" panose="020B0604020202020204" pitchFamily="34" charset="0"/>
              <a:buChar char="–"/>
            </a:pPr>
            <a:r>
              <a:rPr lang="en-US" sz="2000" dirty="0" smtClean="0"/>
              <a:t>Market initiatives – working with peers to improve industry standards</a:t>
            </a:r>
          </a:p>
          <a:p>
            <a:pPr marL="583406" lvl="1" indent="-285750">
              <a:spcAft>
                <a:spcPts val="800"/>
              </a:spcAft>
              <a:buFont typeface="Arial" panose="020B0604020202020204" pitchFamily="34" charset="0"/>
              <a:buChar char="–"/>
            </a:pPr>
            <a:r>
              <a:rPr lang="en-US" sz="2000" dirty="0" smtClean="0"/>
              <a:t>Target initiatives – focusing on desired outcomes</a:t>
            </a:r>
          </a:p>
          <a:p>
            <a:pPr marL="583406" lvl="1" indent="-285750">
              <a:spcAft>
                <a:spcPts val="800"/>
              </a:spcAft>
              <a:buFont typeface="Arial" panose="020B0604020202020204" pitchFamily="34" charset="0"/>
              <a:buChar char="–"/>
            </a:pPr>
            <a:r>
              <a:rPr lang="en-US" sz="2000" dirty="0" smtClean="0"/>
              <a:t>Policy influence</a:t>
            </a:r>
            <a:endParaRPr lang="en-US" sz="2000" b="0" dirty="0" smtClean="0"/>
          </a:p>
        </p:txBody>
      </p:sp>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ESG </a:t>
            </a:r>
            <a:r>
              <a:rPr lang="en-US" sz="2400" dirty="0" smtClean="0"/>
              <a:t>– integration / engagement</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8</a:t>
            </a:fld>
            <a:endParaRPr lang="en-US" altLang="en-US"/>
          </a:p>
        </p:txBody>
      </p:sp>
    </p:spTree>
    <p:extLst>
      <p:ext uri="{BB962C8B-B14F-4D97-AF65-F5344CB8AC3E}">
        <p14:creationId xmlns:p14="http://schemas.microsoft.com/office/powerpoint/2010/main" val="239694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26151" y="1018789"/>
            <a:ext cx="6709251" cy="5182896"/>
          </a:xfrm>
        </p:spPr>
      </p:pic>
      <p:sp>
        <p:nvSpPr>
          <p:cNvPr id="4" name="Title 3">
            <a:extLst>
              <a:ext uri="{FF2B5EF4-FFF2-40B4-BE49-F238E27FC236}">
                <a16:creationId xmlns:a16="http://schemas.microsoft.com/office/drawing/2014/main" id="{C5C96233-5336-8E4E-8891-C9126BDF9CEA}"/>
              </a:ext>
            </a:extLst>
          </p:cNvPr>
          <p:cNvSpPr>
            <a:spLocks noGrp="1"/>
          </p:cNvSpPr>
          <p:nvPr>
            <p:ph type="title"/>
          </p:nvPr>
        </p:nvSpPr>
        <p:spPr>
          <a:xfrm>
            <a:off x="685800" y="392264"/>
            <a:ext cx="7772400" cy="461665"/>
          </a:xfrm>
        </p:spPr>
        <p:txBody>
          <a:bodyPr/>
          <a:lstStyle/>
          <a:p>
            <a:r>
              <a:rPr lang="en-US" sz="2400" dirty="0" smtClean="0"/>
              <a:t>ESG – THEMATIC</a:t>
            </a:r>
            <a:endParaRPr lang="en-US" sz="2400" dirty="0"/>
          </a:p>
        </p:txBody>
      </p:sp>
      <p:sp>
        <p:nvSpPr>
          <p:cNvPr id="5" name="Slide Number Placeholder 4">
            <a:extLst>
              <a:ext uri="{FF2B5EF4-FFF2-40B4-BE49-F238E27FC236}">
                <a16:creationId xmlns:a16="http://schemas.microsoft.com/office/drawing/2014/main" id="{6DCFB381-24FA-BD4E-A0EC-7308EB5FE9F2}"/>
              </a:ext>
            </a:extLst>
          </p:cNvPr>
          <p:cNvSpPr>
            <a:spLocks noGrp="1"/>
          </p:cNvSpPr>
          <p:nvPr>
            <p:ph type="sldNum" sz="quarter" idx="14"/>
          </p:nvPr>
        </p:nvSpPr>
        <p:spPr/>
        <p:txBody>
          <a:bodyPr/>
          <a:lstStyle/>
          <a:p>
            <a:fld id="{E7FF6D01-8888-4B0B-84F9-6E03F7FF4F17}" type="slidenum">
              <a:rPr lang="en-US" altLang="en-US" smtClean="0"/>
              <a:pPr/>
              <a:t>9</a:t>
            </a:fld>
            <a:endParaRPr lang="en-US" altLang="en-US"/>
          </a:p>
        </p:txBody>
      </p:sp>
    </p:spTree>
    <p:extLst>
      <p:ext uri="{BB962C8B-B14F-4D97-AF65-F5344CB8AC3E}">
        <p14:creationId xmlns:p14="http://schemas.microsoft.com/office/powerpoint/2010/main" val="3298329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J-Theme-wide_Updated 3.19">
  <a:themeElements>
    <a:clrScheme name="RJ Colors">
      <a:dk1>
        <a:srgbClr val="273339"/>
      </a:dk1>
      <a:lt1>
        <a:srgbClr val="FFFFFF"/>
      </a:lt1>
      <a:dk2>
        <a:srgbClr val="9EA7B0"/>
      </a:dk2>
      <a:lt2>
        <a:srgbClr val="E6EFF8"/>
      </a:lt2>
      <a:accent1>
        <a:srgbClr val="002949"/>
      </a:accent1>
      <a:accent2>
        <a:srgbClr val="5489B6"/>
      </a:accent2>
      <a:accent3>
        <a:srgbClr val="5B5E59"/>
      </a:accent3>
      <a:accent4>
        <a:srgbClr val="998542"/>
      </a:accent4>
      <a:accent5>
        <a:srgbClr val="8CC2CE"/>
      </a:accent5>
      <a:accent6>
        <a:srgbClr val="8D89A5"/>
      </a:accent6>
      <a:hlink>
        <a:srgbClr val="5489B6"/>
      </a:hlink>
      <a:folHlink>
        <a:srgbClr val="7282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1E5E8"/>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anchor="t" anchorCtr="0" compatLnSpc="1">
        <a:prstTxWarp prst="textNoShape">
          <a:avLst/>
        </a:prstTxWarp>
        <a:normAutofit/>
      </a:bodyPr>
      <a:lstStyle>
        <a:defPPr marL="0" indent="0" algn="l">
          <a:lnSpc>
            <a:spcPct val="100000"/>
          </a:lnSpc>
          <a:buNone/>
          <a:defRPr dirty="0"/>
        </a:defPPr>
      </a:lstStyle>
    </a:txDef>
  </a:objectDefaults>
  <a:extraClrSchemeLst/>
  <a:extLst>
    <a:ext uri="{05A4C25C-085E-4340-85A3-A5531E510DB2}">
      <thm15:themeFamily xmlns:thm15="http://schemas.microsoft.com/office/thememl/2012/main" name="RJ-Theme-wide_Updated 3.19" id="{9059F333-7CAC-A745-873A-E3CBD9DD2912}" vid="{76AC3B05-85E1-A942-8FDB-2511A9746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_Number xmlns="F3B7DE94-6193-421A-AEB1-2D66C682D087" xsi:nil="true"/>
    <RJ_Related_TermsTaxHTField0 xmlns="CB8278D5-2121-4D23-BED3-B28FF7212531">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9aa78846-224c-496b-86db-370bc350bee0</TermId>
        </TermInfo>
        <TermInfo xmlns="http://schemas.microsoft.com/office/infopath/2007/PartnerControls">
          <TermName xmlns="http://schemas.microsoft.com/office/infopath/2007/PartnerControls">Seminars</TermName>
          <TermId xmlns="http://schemas.microsoft.com/office/infopath/2007/PartnerControls">57e4fdb2-38d4-4949-8ca5-b0b6f06e0a33</TermId>
        </TermInfo>
      </Terms>
    </RJ_Related_TermsTaxHTField0>
    <Related_Links xmlns="F3B7DE94-6193-421A-AEB1-2D66C682D087" xsi:nil="true"/>
    <TargetTo xmlns="F3B7DE94-6193-421A-AEB1-2D66C682D087">260e67af-2508-44f6-84d2-b6a981aabcb0,470970ab-fe1e-4397-bd30-deb07f529244;;;;</TargetTo>
    <Intended_Audiences xmlns="F3B7DE94-6193-421A-AEB1-2D66C682D087">
      <Value>Current Clients</Value>
      <Value>Prospects</Value>
      <Value>Transitioning Clients</Value>
      <Value>Recruits</Value>
      <Value>Centers of Influence</Value>
    </Intended_Audiences>
    <Size xmlns="F3B7DE94-6193-421A-AEB1-2D66C682D087" xsi:nil="true"/>
    <Provider_Source xmlns="F3B7DE94-6193-421A-AEB1-2D66C682D087">Raymond James</Provider_Source>
    <Ordering_Information xmlns="F3B7DE94-6193-421A-AEB1-2D66C682D087" xsi:nil="true"/>
    <Additional_Information xmlns="F3B7DE94-6193-421A-AEB1-2D66C682D087">&lt;p&gt;​&lt;span style="font-family:arial"&gt;For project or display in a group setting. For best results, limit the amount of content per page. Consider each slide as an adjunct to your verbal delivery.&lt;/span&gt;&lt;/p&gt;
&lt;p style="margin-bottom:3px;font-family:arial;margin-top:3px"&gt;&lt;strong&gt;*Presentations created with this for use with clients must be compliance approved.​&lt;/strong&gt;&lt;/p&gt;</Additional_Information>
    <PublishingExpirationDate xmlns="http://schemas.microsoft.com/sharepoint/v3">2020-03-25T04:00:00+00:00</PublishingExpirationDate>
    <RJ_Marketing_MaterialsTaxHTField0 xmlns="F3B7DE94-6193-421A-AEB1-2D66C682D087">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f3af6ad9-7de1-443a-a23b-eac3505c1a7e</TermId>
        </TermInfo>
      </Terms>
    </RJ_Marketing_MaterialsTaxHTField0>
    <RJ_Compliance_Number xmlns="38BA9AFA-B692-4244-854C-6040B2AF1B8F">M19-2475514</RJ_Compliance_Number>
    <PublishingStartDate xmlns="http://schemas.microsoft.com/sharepoint/v3" xsi:nil="true"/>
    <Approved_Through_Date xmlns="38BA9AFA-B692-4244-854C-6040B2AF1B8F">2020-03-25T04:00:00+00:00</Approved_Through_Date>
  </documentManagement>
</p:properties>
</file>

<file path=customXml/item2.xml><?xml version="1.0" encoding="utf-8"?>
<ct:contentTypeSchema xmlns:ct="http://schemas.microsoft.com/office/2006/metadata/contentType" xmlns:ma="http://schemas.microsoft.com/office/2006/metadata/properties/metaAttributes" ct:_="" ma:_="" ma:contentTypeName="RJMarketingMaterials" ma:contentTypeID="0x010100626B4A37FAEF4072A4C07C870FF201B100D90FB8953D504308929EEF37D909C0CA0079BCC68C95314BF198503564943C376A0090F5D55CC92897459DD98B30B6D0FB57" ma:contentTypeVersion="95" ma:contentTypeDescription="RJ's Marketing Materials Content Type.  Other RJ types inherit from this." ma:contentTypeScope="" ma:versionID="6973b88b677ad155028cb7124b6200e7">
  <xsd:schema xmlns:xsd="http://www.w3.org/2001/XMLSchema" xmlns:xs="http://www.w3.org/2001/XMLSchema" xmlns:p="http://schemas.microsoft.com/office/2006/metadata/properties" xmlns:ns1="http://schemas.microsoft.com/sharepoint/v3" xmlns:ns2="CB8278D5-2121-4D23-BED3-B28FF7212531" xmlns:ns3="38BA9AFA-B692-4244-854C-6040B2AF1B8F" xmlns:ns4="F3B7DE94-6193-421A-AEB1-2D66C682D087" targetNamespace="http://schemas.microsoft.com/office/2006/metadata/properties" ma:root="true" ma:fieldsID="beff54c07ba5a63a767c35456df67bf8" ns1:_="" ns2:_="" ns3:_="" ns4:_="">
    <xsd:import namespace="http://schemas.microsoft.com/sharepoint/v3"/>
    <xsd:import namespace="CB8278D5-2121-4D23-BED3-B28FF7212531"/>
    <xsd:import namespace="38BA9AFA-B692-4244-854C-6040B2AF1B8F"/>
    <xsd:import namespace="F3B7DE94-6193-421A-AEB1-2D66C682D087"/>
    <xsd:element name="properties">
      <xsd:complexType>
        <xsd:sequence>
          <xsd:element name="documentManagement">
            <xsd:complexType>
              <xsd:all>
                <xsd:element ref="ns3:RJ_Compliance_Number"/>
                <xsd:element ref="ns3:Approved_Through_Date"/>
                <xsd:element ref="ns4:Order_Number" minOccurs="0"/>
                <xsd:element ref="ns4:Ordering_Information" minOccurs="0"/>
                <xsd:element ref="ns4:Intended_Audiences" minOccurs="0"/>
                <xsd:element ref="ns4:Provider_Source" minOccurs="0"/>
                <xsd:element ref="ns4:Related_Links" minOccurs="0"/>
                <xsd:element ref="ns4:Size" minOccurs="0"/>
                <xsd:element ref="ns4:Additional_Information" minOccurs="0"/>
                <xsd:element ref="ns4:TargetTo" minOccurs="0"/>
                <xsd:element ref="ns1:PublishingStartDate" minOccurs="0"/>
                <xsd:element ref="ns1:PublishingExpirationDate" minOccurs="0"/>
                <xsd:element ref="ns4:RJ_Marketing_MaterialsTaxHTField0" minOccurs="0"/>
                <xsd:element ref="ns2:RJ_Related_Ter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4" nillable="true" ma:displayName="Scheduling Start Date" ma:internalName="PublishingStartDate">
      <xsd:simpleType>
        <xsd:restriction base="dms:Unknown"/>
      </xsd:simpleType>
    </xsd:element>
    <xsd:element name="PublishingExpirationDate" ma:index="15"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8278D5-2121-4D23-BED3-B28FF7212531" elementFormDefault="qualified">
    <xsd:import namespace="http://schemas.microsoft.com/office/2006/documentManagement/types"/>
    <xsd:import namespace="http://schemas.microsoft.com/office/infopath/2007/PartnerControls"/>
    <xsd:element name="RJ_Related_TermsTaxHTField0" ma:index="24" nillable="true" ma:taxonomy="true" ma:internalName="RJ_Related_TermsTaxHTField0" ma:taxonomyFieldName="RJ_Related_Terms" ma:displayName="Related Terms" ma:default="" ma:fieldId="{42d57ab8-cd35-4763-ba19-cc6e838a2497}" ma:taxonomyMulti="true" ma:sspId="c1c5036b-5305-4656-bf7b-95644ce085d9" ma:termSetId="91e99ce2-237a-4a1b-9da8-8d816240a15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BA9AFA-B692-4244-854C-6040B2AF1B8F" elementFormDefault="qualified">
    <xsd:import namespace="http://schemas.microsoft.com/office/2006/documentManagement/types"/>
    <xsd:import namespace="http://schemas.microsoft.com/office/infopath/2007/PartnerControls"/>
    <xsd:element name="RJ_Compliance_Number" ma:index="3" ma:displayName="Compliance Number" ma:internalName="RJ_Compliance_Number">
      <xsd:simpleType>
        <xsd:restriction base="dms:Text"/>
      </xsd:simpleType>
    </xsd:element>
    <xsd:element name="Approved_Through_Date" ma:index="4" ma:displayName="Approved Through Date" ma:format="DateOnly" ma:internalName="Approved_Through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B7DE94-6193-421A-AEB1-2D66C682D087" elementFormDefault="qualified">
    <xsd:import namespace="http://schemas.microsoft.com/office/2006/documentManagement/types"/>
    <xsd:import namespace="http://schemas.microsoft.com/office/infopath/2007/PartnerControls"/>
    <xsd:element name="Order_Number" ma:index="6" nillable="true" ma:displayName="Order Number" ma:internalName="Order_Number">
      <xsd:simpleType>
        <xsd:restriction base="dms:Text"/>
      </xsd:simpleType>
    </xsd:element>
    <xsd:element name="Ordering_Information" ma:index="7" nillable="true" ma:displayName="Ordering Information" ma:internalName="Ordering_Information">
      <xsd:simpleType>
        <xsd:restriction base="dms:Note"/>
      </xsd:simpleType>
    </xsd:element>
    <xsd:element name="Intended_Audiences" ma:index="8" nillable="true" ma:displayName="Audiences Intended For" ma:internalName="Intended_Audiences" ma:requiredMultiChoice="true">
      <xsd:complexType>
        <xsd:complexContent>
          <xsd:extension base="dms:MultiChoice">
            <xsd:sequence>
              <xsd:element name="Value" maxOccurs="unbounded" minOccurs="0" nillable="true">
                <xsd:simpleType>
                  <xsd:restriction base="dms:Choice">
                    <xsd:enumeration value="Current Clients"/>
                    <xsd:enumeration value="Prospects"/>
                    <xsd:enumeration value="Transitioning Clients"/>
                    <xsd:enumeration value="Institutional Clients"/>
                    <xsd:enumeration value="Recruits"/>
                    <xsd:enumeration value="Centers of Influence"/>
                  </xsd:restriction>
                </xsd:simpleType>
              </xsd:element>
            </xsd:sequence>
          </xsd:extension>
        </xsd:complexContent>
      </xsd:complexType>
    </xsd:element>
    <xsd:element name="Provider_Source" ma:index="9" nillable="true" ma:displayName="Provider/Source" ma:default="Raymond James" ma:format="Dropdown" ma:internalName="Provider_Source">
      <xsd:simpleType>
        <xsd:restriction base="dms:Choice">
          <xsd:enumeration value="Alliance Bernstein"/>
          <xsd:enumeration value="American Century"/>
          <xsd:enumeration value="American Funds"/>
          <xsd:enumeration value="BlackRock"/>
          <xsd:enumeration value="BNY Mellon"/>
          <xsd:enumeration value="Brighthouse Financial"/>
          <xsd:enumeration value="Calamos"/>
          <xsd:enumeration value="Carillon Tower Advisors"/>
          <xsd:enumeration value="CES Boston"/>
          <xsd:enumeration value="Central Park Group"/>
          <xsd:enumeration value="ClearBridge Investments"/>
          <xsd:enumeration value="Columbia Management"/>
          <xsd:enumeration value="Columbia Threadneedle"/>
          <xsd:enumeration value="Delaware Investments"/>
          <xsd:enumeration value="Deutsche Asset &amp; Wealth Management"/>
          <xsd:enumeration value="DWS Investments"/>
          <xsd:enumeration value="Eaton Vance"/>
          <xsd:enumeration value="Everplans"/>
          <xsd:enumeration value="EverSafe"/>
          <xsd:enumeration value="FDIC"/>
          <xsd:enumeration value="Federated Investors"/>
          <xsd:enumeration value="fi360"/>
          <xsd:enumeration value="Fidelity Investments"/>
          <xsd:enumeration value="Financial Advisor IQ"/>
          <xsd:enumeration value="Financial Planning Magazine"/>
          <xsd:enumeration value="First Trust"/>
          <xsd:enumeration value="Florida Trend"/>
          <xsd:enumeration value="Forbes"/>
          <xsd:enumeration value="Fortune"/>
          <xsd:enumeration value="Foundation Source"/>
          <xsd:enumeration value="Franklin Templeton"/>
          <xsd:enumeration value="Goldman Sachs"/>
          <xsd:enumeration value="Guggenheim"/>
          <xsd:enumeration value="Hartford Funds"/>
          <xsd:enumeration value="Henderson"/>
          <xsd:enumeration value="Invesco"/>
          <xsd:enumeration value="InvestmentNews"/>
          <xsd:enumeration value="Investment &amp; Wealth Monitor"/>
          <xsd:enumeration value="Ivy Funds"/>
          <xsd:enumeration value="Jackson"/>
          <xsd:enumeration value="Janus Capital Group"/>
          <xsd:enumeration value="Janus Labs"/>
          <xsd:enumeration value="J.P. Morgan"/>
          <xsd:enumeration value="John Hancock"/>
          <xsd:enumeration value="Lazard"/>
          <xsd:enumeration value="Legg Mason"/>
          <xsd:enumeration value="Lord Abbett"/>
          <xsd:enumeration value="MainStay Investments"/>
          <xsd:enumeration value="Marsh Private Client Services"/>
          <xsd:enumeration value="Mercer"/>
          <xsd:enumeration value="MetLife"/>
          <xsd:enumeration value="MFS"/>
          <xsd:enumeration value="MFS Heritage Planning"/>
          <xsd:enumeration value="Morgan Stanley"/>
          <xsd:enumeration value="Morningstar"/>
          <xsd:enumeration value="Natixis"/>
          <xsd:enumeration value="Nationwide Financial"/>
          <xsd:enumeration value="Neuberger Berman"/>
          <xsd:enumeration value="Nuveen Investments"/>
          <xsd:enumeration value="Oakmark Funds"/>
          <xsd:enumeration value="On Wall Street"/>
          <xsd:enumeration value="OppenheimerFunds"/>
          <xsd:enumeration value="Pacific Funds"/>
          <xsd:enumeration value="PIMCO"/>
          <xsd:enumeration value="PinnacleCare"/>
          <xsd:enumeration value="Pioneer Investments"/>
          <xsd:enumeration value="Principal Funds"/>
          <xsd:enumeration value="Producers Choice"/>
          <xsd:enumeration value="Protective"/>
          <xsd:enumeration value="Prudential"/>
          <xsd:enumeration value="Putnam"/>
          <xsd:enumeration value="Raymond James"/>
          <xsd:enumeration value="Registered Rep"/>
          <xsd:enumeration value="REP."/>
          <xsd:enumeration value="Research Magazine"/>
          <xsd:enumeration value="Ridgeworth"/>
          <xsd:enumeration value="RS Funds"/>
          <xsd:enumeration value="Russell Investments"/>
          <xsd:enumeration value="SEI"/>
          <xsd:enumeration value="Sentinel Investments"/>
          <xsd:enumeration value="SIFMA"/>
          <xsd:enumeration value="Smart Money"/>
          <xsd:enumeration value="Tampa Bay Illustrated"/>
          <xsd:enumeration value="The Principal"/>
          <xsd:enumeration value="The Settlement Alliance"/>
          <xsd:enumeration value="Thornburg"/>
          <xsd:enumeration value="Transamerica"/>
          <xsd:enumeration value="T. Rowe Price"/>
          <xsd:enumeration value="VanEck"/>
          <xsd:enumeration value="Voya Investment Management"/>
          <xsd:enumeration value="Virtus"/>
          <xsd:enumeration value="Wall Street Journal"/>
          <xsd:enumeration value="Wells Fargo"/>
        </xsd:restriction>
      </xsd:simpleType>
    </xsd:element>
    <xsd:element name="Related_Links" ma:index="10" nillable="true" ma:displayName="Related Links" ma:internalName="Related_Links">
      <xsd:simpleType>
        <xsd:restriction base="dms:Note"/>
      </xsd:simpleType>
    </xsd:element>
    <xsd:element name="Size" ma:index="11" nillable="true" ma:displayName="Size" ma:internalName="Size">
      <xsd:simpleType>
        <xsd:restriction base="dms:Text"/>
      </xsd:simpleType>
    </xsd:element>
    <xsd:element name="Additional_Information" ma:index="12" nillable="true" ma:displayName="Additional Information" ma:internalName="Additional_Information">
      <xsd:simpleType>
        <xsd:restriction base="dms:Note"/>
      </xsd:simpleType>
    </xsd:element>
    <xsd:element name="TargetTo" ma:index="13" nillable="true" ma:displayName="Target Audiences" ma:internalName="TargetTo">
      <xsd:simpleType>
        <xsd:restriction base="dms:Unknown"/>
      </xsd:simpleType>
    </xsd:element>
    <xsd:element name="RJ_Marketing_MaterialsTaxHTField0" ma:index="20" nillable="true" ma:taxonomy="true" ma:internalName="RJ_Marketing_MaterialsTaxHTField0" ma:taxonomyFieldName="RJ_Marketing_Materials" ma:displayName="Material Types" ma:readOnly="false" ma:default="" ma:fieldId="{3c604dc2-1618-462d-8d0f-6ca48ba6ef35}" ma:taxonomyMulti="true" ma:sspId="c1c5036b-5305-4656-bf7b-95644ce085d9" ma:termSetId="9c5a438e-6978-4ec3-b75e-f368c500ff7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474F5-C3C0-4B97-982A-6C98DD514FE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B8278D5-2121-4D23-BED3-B28FF7212531"/>
    <ds:schemaRef ds:uri="http://schemas.microsoft.com/sharepoint/v3"/>
    <ds:schemaRef ds:uri="http://schemas.openxmlformats.org/package/2006/metadata/core-properties"/>
    <ds:schemaRef ds:uri="http://purl.org/dc/terms/"/>
    <ds:schemaRef ds:uri="F3B7DE94-6193-421A-AEB1-2D66C682D087"/>
    <ds:schemaRef ds:uri="38BA9AFA-B692-4244-854C-6040B2AF1B8F"/>
    <ds:schemaRef ds:uri="http://www.w3.org/XML/1998/namespace"/>
    <ds:schemaRef ds:uri="http://purl.org/dc/dcmitype/"/>
  </ds:schemaRefs>
</ds:datastoreItem>
</file>

<file path=customXml/itemProps2.xml><?xml version="1.0" encoding="utf-8"?>
<ds:datastoreItem xmlns:ds="http://schemas.openxmlformats.org/officeDocument/2006/customXml" ds:itemID="{F1BCB4E1-F8AE-456B-A0FD-A18EDEC0E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8278D5-2121-4D23-BED3-B28FF7212531"/>
    <ds:schemaRef ds:uri="38BA9AFA-B692-4244-854C-6040B2AF1B8F"/>
    <ds:schemaRef ds:uri="F3B7DE94-6193-421A-AEB1-2D66C682D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0C6A55-4904-4FB1-B463-0F229417C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61336</TotalTime>
  <Words>1066</Words>
  <Application>Microsoft Office PowerPoint</Application>
  <PresentationFormat>On-screen Show (4:3)</PresentationFormat>
  <Paragraphs>173</Paragraphs>
  <Slides>21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Arial</vt:lpstr>
      <vt:lpstr>Arial Narrow</vt:lpstr>
      <vt:lpstr>Calibri</vt:lpstr>
      <vt:lpstr>Lucida Grande</vt:lpstr>
      <vt:lpstr>Source Sans Pro</vt:lpstr>
      <vt:lpstr>Times New Roman</vt:lpstr>
      <vt:lpstr>Wingdings</vt:lpstr>
      <vt:lpstr>RJ-Theme-wide_Updated 3.19</vt:lpstr>
      <vt:lpstr>Office Theme</vt:lpstr>
      <vt:lpstr>PowerPoint Presentation</vt:lpstr>
      <vt:lpstr>Growth of sustainable Investing</vt:lpstr>
      <vt:lpstr>Sustainable investing</vt:lpstr>
      <vt:lpstr>What is ESG?</vt:lpstr>
      <vt:lpstr>PowerPoint Presentation</vt:lpstr>
      <vt:lpstr>EVOLUTION OF SUSTAINABLE INVESTING</vt:lpstr>
      <vt:lpstr>ESG - exclusionary</vt:lpstr>
      <vt:lpstr>ESG – integration / engagement</vt:lpstr>
      <vt:lpstr>ESG – THEMATIC</vt:lpstr>
      <vt:lpstr>ESG – thematic</vt:lpstr>
      <vt:lpstr>Impact investing</vt:lpstr>
      <vt:lpstr>What about performance?</vt:lpstr>
      <vt:lpstr>What about performance?</vt:lpstr>
      <vt:lpstr>Is corporate responsibility good for business?</vt:lpstr>
      <vt:lpstr>Large ESG data providers</vt:lpstr>
      <vt:lpstr>Sustainable investing resources</vt:lpstr>
      <vt:lpstr>Sustainable investing AT Raymond James</vt:lpstr>
      <vt:lpstr>RJ Sustainable Investment advisory council</vt:lpstr>
      <vt:lpstr>sustainable investing career areas</vt:lpstr>
      <vt:lpstr>PowerPoint Presentation</vt:lpstr>
      <vt:lpstr>PowerPoint Presentation</vt:lpstr>
    </vt:vector>
  </TitlesOfParts>
  <Company>Raymond James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Raymond James PowerPoint template - Electronic with RJ logo (RJA)</dc:title>
  <dc:creator>Chris Bennett</dc:creator>
  <cp:lastModifiedBy>TJ King</cp:lastModifiedBy>
  <cp:revision>1055</cp:revision>
  <cp:lastPrinted>2019-05-16T15:07:27Z</cp:lastPrinted>
  <dcterms:created xsi:type="dcterms:W3CDTF">2016-11-11T13:30:50Z</dcterms:created>
  <dcterms:modified xsi:type="dcterms:W3CDTF">2019-11-20T18:41:02Z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0x010100626B4A37FAEF4072A4C07C870FF201B100D90FB8953D504308929EEF37D909C0CA0079BCC68C95314BF198503564943C376A0090F5D55CC92897459DD98B30B6D0FB57</vt:lpwstr>
  </property>
  <property fmtid="{D5CDD505-2E9C-101B-9397-08002B2CF9AE}" pid="3" name="RJ_Marketing_Materials">
    <vt:lpwstr>895;#Presentations|f3af6ad9-7de1-443a-a23b-eac3505c1a7e</vt:lpwstr>
  </property>
  <property fmtid="{D5CDD505-2E9C-101B-9397-08002B2CF9AE}" pid="4" name="RJ_Related_Terms">
    <vt:lpwstr>597;#Branding|9aa78846-224c-496b-86db-370bc350bee0;#613;#Seminars|57e4fdb2-38d4-4949-8ca5-b0b6f06e0a33</vt:lpwstr>
  </property>
</Properties>
</file>