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diagrams/data12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ppt/diagrams/data13.xml" ContentType="application/vnd.openxmlformats-officedocument.drawingml.diagramData+xml"/>
  <Override PartName="/ppt/diagrams/layout13.xml" ContentType="application/vnd.openxmlformats-officedocument.drawingml.diagramLayout+xml"/>
  <Override PartName="/ppt/diagrams/quickStyle13.xml" ContentType="application/vnd.openxmlformats-officedocument.drawingml.diagramStyle+xml"/>
  <Override PartName="/ppt/diagrams/colors13.xml" ContentType="application/vnd.openxmlformats-officedocument.drawingml.diagramColors+xml"/>
  <Override PartName="/ppt/diagrams/drawing13.xml" ContentType="application/vnd.ms-office.drawingml.diagramDrawing+xml"/>
  <Override PartName="/ppt/diagrams/data14.xml" ContentType="application/vnd.openxmlformats-officedocument.drawingml.diagramData+xml"/>
  <Override PartName="/ppt/diagrams/layout14.xml" ContentType="application/vnd.openxmlformats-officedocument.drawingml.diagramLayout+xml"/>
  <Override PartName="/ppt/diagrams/quickStyle14.xml" ContentType="application/vnd.openxmlformats-officedocument.drawingml.diagramStyle+xml"/>
  <Override PartName="/ppt/diagrams/colors14.xml" ContentType="application/vnd.openxmlformats-officedocument.drawingml.diagramColors+xml"/>
  <Override PartName="/ppt/diagrams/drawing14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9"/>
  </p:notesMasterIdLst>
  <p:sldIdLst>
    <p:sldId id="256" r:id="rId2"/>
    <p:sldId id="258" r:id="rId3"/>
    <p:sldId id="259" r:id="rId4"/>
    <p:sldId id="260" r:id="rId5"/>
    <p:sldId id="261" r:id="rId6"/>
    <p:sldId id="257" r:id="rId7"/>
    <p:sldId id="263" r:id="rId8"/>
    <p:sldId id="262" r:id="rId9"/>
    <p:sldId id="264" r:id="rId10"/>
    <p:sldId id="266" r:id="rId11"/>
    <p:sldId id="269" r:id="rId12"/>
    <p:sldId id="265" r:id="rId13"/>
    <p:sldId id="267" r:id="rId14"/>
    <p:sldId id="268" r:id="rId15"/>
    <p:sldId id="270" r:id="rId16"/>
    <p:sldId id="271" r:id="rId17"/>
    <p:sldId id="272" r:id="rId18"/>
  </p:sldIdLst>
  <p:sldSz cx="12192000" cy="6858000"/>
  <p:notesSz cx="7053263" cy="93091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227" autoAdjust="0"/>
    <p:restoredTop sz="94660"/>
  </p:normalViewPr>
  <p:slideViewPr>
    <p:cSldViewPr snapToGrid="0">
      <p:cViewPr varScale="1">
        <p:scale>
          <a:sx n="87" d="100"/>
          <a:sy n="87" d="100"/>
        </p:scale>
        <p:origin x="102" y="4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diagrams/_rels/data13.xml.rels><?xml version="1.0" encoding="UTF-8" standalone="yes"?>
<Relationships xmlns="http://schemas.openxmlformats.org/package/2006/relationships"><Relationship Id="rId2" Type="http://schemas.openxmlformats.org/officeDocument/2006/relationships/hyperlink" Target="mailto:mteal@usf.edu" TargetMode="External"/><Relationship Id="rId1" Type="http://schemas.openxmlformats.org/officeDocument/2006/relationships/hyperlink" Target="mailto:ebonymiller@usf.edu" TargetMode="External"/></Relationships>
</file>

<file path=ppt/diagrams/_rels/data14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usf.edu/innovative-education/graduate-certificates/how-to-apply/application-process.aspx" TargetMode="External"/><Relationship Id="rId1" Type="http://schemas.openxmlformats.org/officeDocument/2006/relationships/hyperlink" Target="https://secure.vzcollegeapp.com/usf/" TargetMode="External"/></Relationships>
</file>

<file path=ppt/diagrams/_rels/data2.xml.rels><?xml version="1.0" encoding="UTF-8" standalone="yes"?>
<Relationships xmlns="http://schemas.openxmlformats.org/package/2006/relationships"><Relationship Id="rId1" Type="http://schemas.openxmlformats.org/officeDocument/2006/relationships/hyperlink" Target="https://youtu.be/Pe9cZ1435bA" TargetMode="External"/></Relationships>
</file>

<file path=ppt/diagrams/_rels/data6.xml.rels><?xml version="1.0" encoding="UTF-8" standalone="yes"?>
<Relationships xmlns="http://schemas.openxmlformats.org/package/2006/relationships"><Relationship Id="rId1" Type="http://schemas.openxmlformats.org/officeDocument/2006/relationships/hyperlink" Target="https://www.usf.edu/admissions/graduate/admission-information/residency-information.aspx" TargetMode="External"/></Relationships>
</file>

<file path=ppt/diagrams/_rels/data7.xml.rels><?xml version="1.0" encoding="UTF-8" standalone="yes"?>
<Relationships xmlns="http://schemas.openxmlformats.org/package/2006/relationships"><Relationship Id="rId1" Type="http://schemas.openxmlformats.org/officeDocument/2006/relationships/hyperlink" Target="https://www.stpetersburg.usf.edu/resources/administrative-and-financial-services/business-and-finance/cashier.aspx" TargetMode="External"/></Relationships>
</file>

<file path=ppt/diagrams/_rels/drawing13.xml.rels><?xml version="1.0" encoding="UTF-8" standalone="yes"?>
<Relationships xmlns="http://schemas.openxmlformats.org/package/2006/relationships"><Relationship Id="rId2" Type="http://schemas.openxmlformats.org/officeDocument/2006/relationships/hyperlink" Target="mailto:mteal@usf.edu" TargetMode="External"/><Relationship Id="rId1" Type="http://schemas.openxmlformats.org/officeDocument/2006/relationships/hyperlink" Target="mailto:ebonymiller@usf.edu" TargetMode="External"/></Relationships>
</file>

<file path=ppt/diagrams/_rels/drawing14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usf.edu/innovative-education/graduate-certificates/how-to-apply/application-process.aspx" TargetMode="External"/><Relationship Id="rId1" Type="http://schemas.openxmlformats.org/officeDocument/2006/relationships/hyperlink" Target="https://secure.vzcollegeapp.com/usf/" TargetMode="External"/></Relationships>
</file>

<file path=ppt/diagrams/_rels/drawing2.xml.rels><?xml version="1.0" encoding="UTF-8" standalone="yes"?>
<Relationships xmlns="http://schemas.openxmlformats.org/package/2006/relationships"><Relationship Id="rId1" Type="http://schemas.openxmlformats.org/officeDocument/2006/relationships/hyperlink" Target="https://youtu.be/Pe9cZ1435bA" TargetMode="External"/></Relationships>
</file>

<file path=ppt/diagrams/_rels/drawing6.xml.rels><?xml version="1.0" encoding="UTF-8" standalone="yes"?>
<Relationships xmlns="http://schemas.openxmlformats.org/package/2006/relationships"><Relationship Id="rId1" Type="http://schemas.openxmlformats.org/officeDocument/2006/relationships/hyperlink" Target="https://www.usf.edu/admissions/graduate/admission-information/residency-information.aspx" TargetMode="External"/></Relationships>
</file>

<file path=ppt/diagrams/_rels/drawing7.xml.rels><?xml version="1.0" encoding="UTF-8" standalone="yes"?>
<Relationships xmlns="http://schemas.openxmlformats.org/package/2006/relationships"><Relationship Id="rId1" Type="http://schemas.openxmlformats.org/officeDocument/2006/relationships/hyperlink" Target="https://www.stpetersburg.usf.edu/resources/administrative-and-financial-services/business-and-finance/cashier.aspx" TargetMode="Externa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1A9104B-DCD0-4DE0-8F0C-7C74E23B04C5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6DE25700-E3CB-4C55-BFC3-526E1657B64A}">
      <dgm:prSet custT="1"/>
      <dgm:spPr/>
      <dgm:t>
        <a:bodyPr/>
        <a:lstStyle/>
        <a:p>
          <a:r>
            <a:rPr lang="en-US" sz="3400" dirty="0"/>
            <a:t>Infant-Family Mental Health</a:t>
          </a:r>
          <a:r>
            <a:rPr lang="en-US" sz="1800" dirty="0"/>
            <a:t> </a:t>
          </a:r>
          <a:r>
            <a:rPr lang="en-US" sz="1800" i="1" dirty="0"/>
            <a:t>(spring)</a:t>
          </a:r>
          <a:r>
            <a:rPr lang="en-US" sz="3400" i="1" dirty="0"/>
            <a:t> </a:t>
          </a:r>
        </a:p>
      </dgm:t>
    </dgm:pt>
    <dgm:pt modelId="{6D0098CD-0DCD-436B-9C9E-891862B10AFA}" type="parTrans" cxnId="{FE9306CC-EE2D-4019-A5B7-E2BE4D7152F6}">
      <dgm:prSet/>
      <dgm:spPr/>
      <dgm:t>
        <a:bodyPr/>
        <a:lstStyle/>
        <a:p>
          <a:endParaRPr lang="en-US"/>
        </a:p>
      </dgm:t>
    </dgm:pt>
    <dgm:pt modelId="{35F1DF8B-DD4C-4587-9F0D-2CC89E2D2989}" type="sibTrans" cxnId="{FE9306CC-EE2D-4019-A5B7-E2BE4D7152F6}">
      <dgm:prSet/>
      <dgm:spPr/>
      <dgm:t>
        <a:bodyPr/>
        <a:lstStyle/>
        <a:p>
          <a:endParaRPr lang="en-US"/>
        </a:p>
      </dgm:t>
    </dgm:pt>
    <dgm:pt modelId="{18715EE4-27BA-44F7-BE80-A5D3568CC715}">
      <dgm:prSet custT="1"/>
      <dgm:spPr/>
      <dgm:t>
        <a:bodyPr/>
        <a:lstStyle/>
        <a:p>
          <a:r>
            <a:rPr lang="en-US" sz="3400" dirty="0"/>
            <a:t>Assessment of Infant-Family Mental Health </a:t>
          </a:r>
          <a:r>
            <a:rPr lang="en-US" sz="1800" i="1" dirty="0"/>
            <a:t>(summer A)</a:t>
          </a:r>
          <a:endParaRPr lang="en-US" sz="3400" i="1" dirty="0"/>
        </a:p>
      </dgm:t>
    </dgm:pt>
    <dgm:pt modelId="{A7E23345-F985-45CA-9AE5-4C7CB64A1D86}" type="parTrans" cxnId="{9A934B90-AA7E-4B14-BB26-DE196970F5F1}">
      <dgm:prSet/>
      <dgm:spPr/>
      <dgm:t>
        <a:bodyPr/>
        <a:lstStyle/>
        <a:p>
          <a:endParaRPr lang="en-US"/>
        </a:p>
      </dgm:t>
    </dgm:pt>
    <dgm:pt modelId="{4C45F3B7-DE0B-400D-B931-3809EF5C16A9}" type="sibTrans" cxnId="{9A934B90-AA7E-4B14-BB26-DE196970F5F1}">
      <dgm:prSet/>
      <dgm:spPr/>
      <dgm:t>
        <a:bodyPr/>
        <a:lstStyle/>
        <a:p>
          <a:endParaRPr lang="en-US"/>
        </a:p>
      </dgm:t>
    </dgm:pt>
    <dgm:pt modelId="{DB20BE6E-E62A-4010-AD34-3B0C5755C850}">
      <dgm:prSet custT="1"/>
      <dgm:spPr/>
      <dgm:t>
        <a:bodyPr/>
        <a:lstStyle/>
        <a:p>
          <a:r>
            <a:rPr lang="en-US" sz="3400" dirty="0"/>
            <a:t>Working with Families of Infants and Toddlers </a:t>
          </a:r>
          <a:r>
            <a:rPr lang="en-US" sz="1800" i="1" dirty="0"/>
            <a:t>(summer B)</a:t>
          </a:r>
          <a:r>
            <a:rPr lang="en-US" sz="3400" dirty="0"/>
            <a:t> </a:t>
          </a:r>
        </a:p>
      </dgm:t>
    </dgm:pt>
    <dgm:pt modelId="{AD6D6ACF-1F43-466C-B030-15291477FE7B}" type="parTrans" cxnId="{57B62A7A-DFF1-4D47-BE99-EE2D0EAF4123}">
      <dgm:prSet/>
      <dgm:spPr/>
      <dgm:t>
        <a:bodyPr/>
        <a:lstStyle/>
        <a:p>
          <a:endParaRPr lang="en-US"/>
        </a:p>
      </dgm:t>
    </dgm:pt>
    <dgm:pt modelId="{35E21924-202D-4392-ADA7-0CFCB882E355}" type="sibTrans" cxnId="{57B62A7A-DFF1-4D47-BE99-EE2D0EAF4123}">
      <dgm:prSet/>
      <dgm:spPr/>
      <dgm:t>
        <a:bodyPr/>
        <a:lstStyle/>
        <a:p>
          <a:endParaRPr lang="en-US"/>
        </a:p>
      </dgm:t>
    </dgm:pt>
    <dgm:pt modelId="{B2BD4D4E-AF91-49F5-AD38-A87866D59E69}">
      <dgm:prSet custT="1"/>
      <dgm:spPr/>
      <dgm:t>
        <a:bodyPr/>
        <a:lstStyle/>
        <a:p>
          <a:r>
            <a:rPr lang="en-US" sz="3400" dirty="0"/>
            <a:t>Coparenting and Systems Change for Infant Family Mental Health</a:t>
          </a:r>
          <a:r>
            <a:rPr lang="en-US" sz="1800" i="1" dirty="0"/>
            <a:t> (fall)</a:t>
          </a:r>
          <a:endParaRPr lang="en-US" sz="3400" dirty="0"/>
        </a:p>
      </dgm:t>
    </dgm:pt>
    <dgm:pt modelId="{931F773B-952B-49FB-A0C7-7885D7950D1E}" type="parTrans" cxnId="{FBA1A4A4-FADE-4016-8737-940EA704887D}">
      <dgm:prSet/>
      <dgm:spPr/>
      <dgm:t>
        <a:bodyPr/>
        <a:lstStyle/>
        <a:p>
          <a:endParaRPr lang="en-US"/>
        </a:p>
      </dgm:t>
    </dgm:pt>
    <dgm:pt modelId="{C79C4C49-1715-4CB9-911B-B53B44A1C86E}" type="sibTrans" cxnId="{FBA1A4A4-FADE-4016-8737-940EA704887D}">
      <dgm:prSet/>
      <dgm:spPr/>
      <dgm:t>
        <a:bodyPr/>
        <a:lstStyle/>
        <a:p>
          <a:endParaRPr lang="en-US"/>
        </a:p>
      </dgm:t>
    </dgm:pt>
    <dgm:pt modelId="{32A699D3-0212-463A-BFD0-C4271CC56474}" type="pres">
      <dgm:prSet presAssocID="{41A9104B-DCD0-4DE0-8F0C-7C74E23B04C5}" presName="linear" presStyleCnt="0">
        <dgm:presLayoutVars>
          <dgm:animLvl val="lvl"/>
          <dgm:resizeHandles val="exact"/>
        </dgm:presLayoutVars>
      </dgm:prSet>
      <dgm:spPr/>
    </dgm:pt>
    <dgm:pt modelId="{325FEA9C-1F02-4C40-9197-C0FDEAF29D4F}" type="pres">
      <dgm:prSet presAssocID="{6DE25700-E3CB-4C55-BFC3-526E1657B64A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AF6F3382-38D5-43BD-A7AA-57A6CCB1FE1B}" type="pres">
      <dgm:prSet presAssocID="{35F1DF8B-DD4C-4587-9F0D-2CC89E2D2989}" presName="spacer" presStyleCnt="0"/>
      <dgm:spPr/>
    </dgm:pt>
    <dgm:pt modelId="{E48CC228-B896-4FE8-99F5-10D99D9FA281}" type="pres">
      <dgm:prSet presAssocID="{18715EE4-27BA-44F7-BE80-A5D3568CC715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A1FB36CA-733B-49D1-ABC2-590F00A5C37F}" type="pres">
      <dgm:prSet presAssocID="{4C45F3B7-DE0B-400D-B931-3809EF5C16A9}" presName="spacer" presStyleCnt="0"/>
      <dgm:spPr/>
    </dgm:pt>
    <dgm:pt modelId="{E6160EC2-A0A2-4896-9176-FD5AEC6259B6}" type="pres">
      <dgm:prSet presAssocID="{DB20BE6E-E62A-4010-AD34-3B0C5755C850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0FF3239A-3597-4A3E-84F3-F92E89FB7B12}" type="pres">
      <dgm:prSet presAssocID="{35E21924-202D-4392-ADA7-0CFCB882E355}" presName="spacer" presStyleCnt="0"/>
      <dgm:spPr/>
    </dgm:pt>
    <dgm:pt modelId="{8EA5DBE7-85D8-439F-B1A1-8B7EF4BBD9F9}" type="pres">
      <dgm:prSet presAssocID="{B2BD4D4E-AF91-49F5-AD38-A87866D59E69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18AB8653-DFFB-4ADA-A285-AA7EA333016D}" type="presOf" srcId="{41A9104B-DCD0-4DE0-8F0C-7C74E23B04C5}" destId="{32A699D3-0212-463A-BFD0-C4271CC56474}" srcOrd="0" destOrd="0" presId="urn:microsoft.com/office/officeart/2005/8/layout/vList2"/>
    <dgm:cxn modelId="{57B62A7A-DFF1-4D47-BE99-EE2D0EAF4123}" srcId="{41A9104B-DCD0-4DE0-8F0C-7C74E23B04C5}" destId="{DB20BE6E-E62A-4010-AD34-3B0C5755C850}" srcOrd="2" destOrd="0" parTransId="{AD6D6ACF-1F43-466C-B030-15291477FE7B}" sibTransId="{35E21924-202D-4392-ADA7-0CFCB882E355}"/>
    <dgm:cxn modelId="{F2622486-52BA-4480-9C75-FFA4054917CB}" type="presOf" srcId="{DB20BE6E-E62A-4010-AD34-3B0C5755C850}" destId="{E6160EC2-A0A2-4896-9176-FD5AEC6259B6}" srcOrd="0" destOrd="0" presId="urn:microsoft.com/office/officeart/2005/8/layout/vList2"/>
    <dgm:cxn modelId="{61472C86-B671-4E43-949D-15C467632AD1}" type="presOf" srcId="{6DE25700-E3CB-4C55-BFC3-526E1657B64A}" destId="{325FEA9C-1F02-4C40-9197-C0FDEAF29D4F}" srcOrd="0" destOrd="0" presId="urn:microsoft.com/office/officeart/2005/8/layout/vList2"/>
    <dgm:cxn modelId="{9A934B90-AA7E-4B14-BB26-DE196970F5F1}" srcId="{41A9104B-DCD0-4DE0-8F0C-7C74E23B04C5}" destId="{18715EE4-27BA-44F7-BE80-A5D3568CC715}" srcOrd="1" destOrd="0" parTransId="{A7E23345-F985-45CA-9AE5-4C7CB64A1D86}" sibTransId="{4C45F3B7-DE0B-400D-B931-3809EF5C16A9}"/>
    <dgm:cxn modelId="{FBA1A4A4-FADE-4016-8737-940EA704887D}" srcId="{41A9104B-DCD0-4DE0-8F0C-7C74E23B04C5}" destId="{B2BD4D4E-AF91-49F5-AD38-A87866D59E69}" srcOrd="3" destOrd="0" parTransId="{931F773B-952B-49FB-A0C7-7885D7950D1E}" sibTransId="{C79C4C49-1715-4CB9-911B-B53B44A1C86E}"/>
    <dgm:cxn modelId="{00E170C0-2A53-4435-9C28-DA0E8163AC62}" type="presOf" srcId="{B2BD4D4E-AF91-49F5-AD38-A87866D59E69}" destId="{8EA5DBE7-85D8-439F-B1A1-8B7EF4BBD9F9}" srcOrd="0" destOrd="0" presId="urn:microsoft.com/office/officeart/2005/8/layout/vList2"/>
    <dgm:cxn modelId="{FE9306CC-EE2D-4019-A5B7-E2BE4D7152F6}" srcId="{41A9104B-DCD0-4DE0-8F0C-7C74E23B04C5}" destId="{6DE25700-E3CB-4C55-BFC3-526E1657B64A}" srcOrd="0" destOrd="0" parTransId="{6D0098CD-0DCD-436B-9C9E-891862B10AFA}" sibTransId="{35F1DF8B-DD4C-4587-9F0D-2CC89E2D2989}"/>
    <dgm:cxn modelId="{147704CF-C745-441F-833D-DE5F926CC522}" type="presOf" srcId="{18715EE4-27BA-44F7-BE80-A5D3568CC715}" destId="{E48CC228-B896-4FE8-99F5-10D99D9FA281}" srcOrd="0" destOrd="0" presId="urn:microsoft.com/office/officeart/2005/8/layout/vList2"/>
    <dgm:cxn modelId="{2A1D72A1-A447-43CF-A067-A27C709575D0}" type="presParOf" srcId="{32A699D3-0212-463A-BFD0-C4271CC56474}" destId="{325FEA9C-1F02-4C40-9197-C0FDEAF29D4F}" srcOrd="0" destOrd="0" presId="urn:microsoft.com/office/officeart/2005/8/layout/vList2"/>
    <dgm:cxn modelId="{C36FB6BD-9C3A-4A4D-B4BB-65982D99100A}" type="presParOf" srcId="{32A699D3-0212-463A-BFD0-C4271CC56474}" destId="{AF6F3382-38D5-43BD-A7AA-57A6CCB1FE1B}" srcOrd="1" destOrd="0" presId="urn:microsoft.com/office/officeart/2005/8/layout/vList2"/>
    <dgm:cxn modelId="{7AC355F1-C0E2-4618-9AA7-17590677A036}" type="presParOf" srcId="{32A699D3-0212-463A-BFD0-C4271CC56474}" destId="{E48CC228-B896-4FE8-99F5-10D99D9FA281}" srcOrd="2" destOrd="0" presId="urn:microsoft.com/office/officeart/2005/8/layout/vList2"/>
    <dgm:cxn modelId="{07258514-6D0E-4BAD-B3A0-1A196BEC9909}" type="presParOf" srcId="{32A699D3-0212-463A-BFD0-C4271CC56474}" destId="{A1FB36CA-733B-49D1-ABC2-590F00A5C37F}" srcOrd="3" destOrd="0" presId="urn:microsoft.com/office/officeart/2005/8/layout/vList2"/>
    <dgm:cxn modelId="{9BD3305D-7F14-4AAA-B5B8-0E855B96D6D7}" type="presParOf" srcId="{32A699D3-0212-463A-BFD0-C4271CC56474}" destId="{E6160EC2-A0A2-4896-9176-FD5AEC6259B6}" srcOrd="4" destOrd="0" presId="urn:microsoft.com/office/officeart/2005/8/layout/vList2"/>
    <dgm:cxn modelId="{8E5F16E6-3981-4390-AAC8-B72B1B19F53F}" type="presParOf" srcId="{32A699D3-0212-463A-BFD0-C4271CC56474}" destId="{0FF3239A-3597-4A3E-84F3-F92E89FB7B12}" srcOrd="5" destOrd="0" presId="urn:microsoft.com/office/officeart/2005/8/layout/vList2"/>
    <dgm:cxn modelId="{9B024D36-7583-4216-BA92-F0C0ABB608DD}" type="presParOf" srcId="{32A699D3-0212-463A-BFD0-C4271CC56474}" destId="{8EA5DBE7-85D8-439F-B1A1-8B7EF4BBD9F9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FD4A966A-BB40-499E-B5C2-504151545948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421A6BA3-C976-4558-BE85-074F5B64E4E9}">
      <dgm:prSet/>
      <dgm:spPr/>
      <dgm:t>
        <a:bodyPr/>
        <a:lstStyle/>
        <a:p>
          <a:r>
            <a:rPr lang="en-US" b="0" i="0"/>
            <a:t>Q: What type of jobs will be available to me? </a:t>
          </a:r>
          <a:endParaRPr lang="en-US"/>
        </a:p>
      </dgm:t>
    </dgm:pt>
    <dgm:pt modelId="{81D39C1F-1D66-4860-BF43-E502335A080C}" type="parTrans" cxnId="{8FA97184-9D96-4790-8DF8-9BA217190D60}">
      <dgm:prSet/>
      <dgm:spPr/>
      <dgm:t>
        <a:bodyPr/>
        <a:lstStyle/>
        <a:p>
          <a:endParaRPr lang="en-US"/>
        </a:p>
      </dgm:t>
    </dgm:pt>
    <dgm:pt modelId="{6CCC2CF4-5A16-4542-BF6F-0BF385E28EE0}" type="sibTrans" cxnId="{8FA97184-9D96-4790-8DF8-9BA217190D60}">
      <dgm:prSet/>
      <dgm:spPr/>
      <dgm:t>
        <a:bodyPr/>
        <a:lstStyle/>
        <a:p>
          <a:endParaRPr lang="en-US"/>
        </a:p>
      </dgm:t>
    </dgm:pt>
    <dgm:pt modelId="{B82C673E-39F6-476F-A0AE-E5F02F11BF2C}">
      <dgm:prSet/>
      <dgm:spPr/>
      <dgm:t>
        <a:bodyPr/>
        <a:lstStyle/>
        <a:p>
          <a:r>
            <a:rPr lang="en-US"/>
            <a:t>A: For those newly entering the workforce, the content of the certificate program is </a:t>
          </a:r>
          <a:r>
            <a:rPr lang="en-US" b="0" i="0"/>
            <a:t>useful for those beginning work in child welfare, early intervention programs (such as Early Steps in the state of Florida), and early care and education.  </a:t>
          </a:r>
          <a:endParaRPr lang="en-US"/>
        </a:p>
      </dgm:t>
    </dgm:pt>
    <dgm:pt modelId="{260B15C8-BA36-44F1-B73B-8D5CD6566B75}" type="parTrans" cxnId="{7EF476A5-4A05-42AF-9F71-C7314436CC46}">
      <dgm:prSet/>
      <dgm:spPr/>
      <dgm:t>
        <a:bodyPr/>
        <a:lstStyle/>
        <a:p>
          <a:endParaRPr lang="en-US"/>
        </a:p>
      </dgm:t>
    </dgm:pt>
    <dgm:pt modelId="{6B3F19CC-6AE6-435E-A20E-043A18E10CDF}" type="sibTrans" cxnId="{7EF476A5-4A05-42AF-9F71-C7314436CC46}">
      <dgm:prSet/>
      <dgm:spPr/>
      <dgm:t>
        <a:bodyPr/>
        <a:lstStyle/>
        <a:p>
          <a:endParaRPr lang="en-US"/>
        </a:p>
      </dgm:t>
    </dgm:pt>
    <dgm:pt modelId="{EAFE981C-974B-4CC6-BEC1-F5D6ADD43153}">
      <dgm:prSet/>
      <dgm:spPr/>
      <dgm:t>
        <a:bodyPr/>
        <a:lstStyle/>
        <a:p>
          <a:r>
            <a:rPr lang="en-US"/>
            <a:t>Both new and more experienced t</a:t>
          </a:r>
          <a:r>
            <a:rPr lang="en-US" b="0" i="0"/>
            <a:t>herapists and clinicians can sharpen their skills in the Summer B “Working with Families of Infants and Toddlers” course, which can be taken as part of the certificate program or as a free-standing course</a:t>
          </a:r>
          <a:endParaRPr lang="en-US"/>
        </a:p>
      </dgm:t>
    </dgm:pt>
    <dgm:pt modelId="{F49BBE28-57F3-4964-9802-1564B03AEE2E}" type="parTrans" cxnId="{51CC628D-5E25-4FCA-9F17-ED8F7C260F21}">
      <dgm:prSet/>
      <dgm:spPr/>
      <dgm:t>
        <a:bodyPr/>
        <a:lstStyle/>
        <a:p>
          <a:endParaRPr lang="en-US"/>
        </a:p>
      </dgm:t>
    </dgm:pt>
    <dgm:pt modelId="{C30EEDCB-16C9-421C-886F-475A4DABCFB6}" type="sibTrans" cxnId="{51CC628D-5E25-4FCA-9F17-ED8F7C260F21}">
      <dgm:prSet/>
      <dgm:spPr/>
      <dgm:t>
        <a:bodyPr/>
        <a:lstStyle/>
        <a:p>
          <a:endParaRPr lang="en-US"/>
        </a:p>
      </dgm:t>
    </dgm:pt>
    <dgm:pt modelId="{67A722B3-D9BE-48DC-9E9B-0CBCFD967339}" type="pres">
      <dgm:prSet presAssocID="{FD4A966A-BB40-499E-B5C2-504151545948}" presName="linear" presStyleCnt="0">
        <dgm:presLayoutVars>
          <dgm:animLvl val="lvl"/>
          <dgm:resizeHandles val="exact"/>
        </dgm:presLayoutVars>
      </dgm:prSet>
      <dgm:spPr/>
    </dgm:pt>
    <dgm:pt modelId="{C2FCFE8D-28ED-4DC7-AD65-4F89A1CA990E}" type="pres">
      <dgm:prSet presAssocID="{421A6BA3-C976-4558-BE85-074F5B64E4E9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9167CBD8-B5C6-4497-86FD-BBBD5B571F19}" type="pres">
      <dgm:prSet presAssocID="{6CCC2CF4-5A16-4542-BF6F-0BF385E28EE0}" presName="spacer" presStyleCnt="0"/>
      <dgm:spPr/>
    </dgm:pt>
    <dgm:pt modelId="{C9A1E923-2DAA-4165-B354-F672E1925D7E}" type="pres">
      <dgm:prSet presAssocID="{B82C673E-39F6-476F-A0AE-E5F02F11BF2C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BFF2EA73-B0A4-4031-B83B-3C1338C82846}" type="pres">
      <dgm:prSet presAssocID="{6B3F19CC-6AE6-435E-A20E-043A18E10CDF}" presName="spacer" presStyleCnt="0"/>
      <dgm:spPr/>
    </dgm:pt>
    <dgm:pt modelId="{2B29C141-3AAC-4CB8-BEFB-A31552A0EF15}" type="pres">
      <dgm:prSet presAssocID="{EAFE981C-974B-4CC6-BEC1-F5D6ADD43153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290D0B3F-5C71-4A36-89AB-F04B46E6E7BA}" type="presOf" srcId="{421A6BA3-C976-4558-BE85-074F5B64E4E9}" destId="{C2FCFE8D-28ED-4DC7-AD65-4F89A1CA990E}" srcOrd="0" destOrd="0" presId="urn:microsoft.com/office/officeart/2005/8/layout/vList2"/>
    <dgm:cxn modelId="{C2112677-11D7-4794-A0D1-2A91C84C839A}" type="presOf" srcId="{EAFE981C-974B-4CC6-BEC1-F5D6ADD43153}" destId="{2B29C141-3AAC-4CB8-BEFB-A31552A0EF15}" srcOrd="0" destOrd="0" presId="urn:microsoft.com/office/officeart/2005/8/layout/vList2"/>
    <dgm:cxn modelId="{8FA97184-9D96-4790-8DF8-9BA217190D60}" srcId="{FD4A966A-BB40-499E-B5C2-504151545948}" destId="{421A6BA3-C976-4558-BE85-074F5B64E4E9}" srcOrd="0" destOrd="0" parTransId="{81D39C1F-1D66-4860-BF43-E502335A080C}" sibTransId="{6CCC2CF4-5A16-4542-BF6F-0BF385E28EE0}"/>
    <dgm:cxn modelId="{51CC628D-5E25-4FCA-9F17-ED8F7C260F21}" srcId="{FD4A966A-BB40-499E-B5C2-504151545948}" destId="{EAFE981C-974B-4CC6-BEC1-F5D6ADD43153}" srcOrd="2" destOrd="0" parTransId="{F49BBE28-57F3-4964-9802-1564B03AEE2E}" sibTransId="{C30EEDCB-16C9-421C-886F-475A4DABCFB6}"/>
    <dgm:cxn modelId="{7EF476A5-4A05-42AF-9F71-C7314436CC46}" srcId="{FD4A966A-BB40-499E-B5C2-504151545948}" destId="{B82C673E-39F6-476F-A0AE-E5F02F11BF2C}" srcOrd="1" destOrd="0" parTransId="{260B15C8-BA36-44F1-B73B-8D5CD6566B75}" sibTransId="{6B3F19CC-6AE6-435E-A20E-043A18E10CDF}"/>
    <dgm:cxn modelId="{C6FA29AB-CBF0-4922-8F2C-D95B67070056}" type="presOf" srcId="{FD4A966A-BB40-499E-B5C2-504151545948}" destId="{67A722B3-D9BE-48DC-9E9B-0CBCFD967339}" srcOrd="0" destOrd="0" presId="urn:microsoft.com/office/officeart/2005/8/layout/vList2"/>
    <dgm:cxn modelId="{84DAEDF5-939B-4885-A0AF-A5E97D65EB45}" type="presOf" srcId="{B82C673E-39F6-476F-A0AE-E5F02F11BF2C}" destId="{C9A1E923-2DAA-4165-B354-F672E1925D7E}" srcOrd="0" destOrd="0" presId="urn:microsoft.com/office/officeart/2005/8/layout/vList2"/>
    <dgm:cxn modelId="{C5A3CF2D-AC8F-4386-88FE-EA7C9DA5ED80}" type="presParOf" srcId="{67A722B3-D9BE-48DC-9E9B-0CBCFD967339}" destId="{C2FCFE8D-28ED-4DC7-AD65-4F89A1CA990E}" srcOrd="0" destOrd="0" presId="urn:microsoft.com/office/officeart/2005/8/layout/vList2"/>
    <dgm:cxn modelId="{F4E100C9-4BC1-450E-9A9F-67770C9C91ED}" type="presParOf" srcId="{67A722B3-D9BE-48DC-9E9B-0CBCFD967339}" destId="{9167CBD8-B5C6-4497-86FD-BBBD5B571F19}" srcOrd="1" destOrd="0" presId="urn:microsoft.com/office/officeart/2005/8/layout/vList2"/>
    <dgm:cxn modelId="{36D603BF-5DDD-45C6-A3A3-402D0647DD29}" type="presParOf" srcId="{67A722B3-D9BE-48DC-9E9B-0CBCFD967339}" destId="{C9A1E923-2DAA-4165-B354-F672E1925D7E}" srcOrd="2" destOrd="0" presId="urn:microsoft.com/office/officeart/2005/8/layout/vList2"/>
    <dgm:cxn modelId="{AC2F972C-B4E3-48AB-B61F-105A44B403B2}" type="presParOf" srcId="{67A722B3-D9BE-48DC-9E9B-0CBCFD967339}" destId="{BFF2EA73-B0A4-4031-B83B-3C1338C82846}" srcOrd="3" destOrd="0" presId="urn:microsoft.com/office/officeart/2005/8/layout/vList2"/>
    <dgm:cxn modelId="{7506FD4A-6889-4C1F-A787-D6891A359B1C}" type="presParOf" srcId="{67A722B3-D9BE-48DC-9E9B-0CBCFD967339}" destId="{2B29C141-3AAC-4CB8-BEFB-A31552A0EF15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36E68D1C-60DA-4780-92A0-23178E78FC9B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2F00592F-1548-4963-9C8B-5C2FA56AC704}">
      <dgm:prSet/>
      <dgm:spPr/>
      <dgm:t>
        <a:bodyPr/>
        <a:lstStyle/>
        <a:p>
          <a:r>
            <a:rPr lang="en-US"/>
            <a:t>Q: </a:t>
          </a:r>
          <a:r>
            <a:rPr lang="en-US" b="0" i="0"/>
            <a:t>Which course do you recommend if I can only take one elective?  </a:t>
          </a:r>
          <a:endParaRPr lang="en-US"/>
        </a:p>
      </dgm:t>
    </dgm:pt>
    <dgm:pt modelId="{2AE567A6-E1E0-497C-8DA3-E2961EDE2F73}" type="parTrans" cxnId="{A07B2BED-6EB8-4CFE-8518-D737FCA6A528}">
      <dgm:prSet/>
      <dgm:spPr/>
      <dgm:t>
        <a:bodyPr/>
        <a:lstStyle/>
        <a:p>
          <a:endParaRPr lang="en-US"/>
        </a:p>
      </dgm:t>
    </dgm:pt>
    <dgm:pt modelId="{B9BB9640-6B38-4D6B-B8C5-D68176278BA3}" type="sibTrans" cxnId="{A07B2BED-6EB8-4CFE-8518-D737FCA6A528}">
      <dgm:prSet/>
      <dgm:spPr/>
      <dgm:t>
        <a:bodyPr/>
        <a:lstStyle/>
        <a:p>
          <a:endParaRPr lang="en-US"/>
        </a:p>
      </dgm:t>
    </dgm:pt>
    <dgm:pt modelId="{237D376A-626C-4CA8-8D51-C965DC5B7343}">
      <dgm:prSet/>
      <dgm:spPr/>
      <dgm:t>
        <a:bodyPr/>
        <a:lstStyle/>
        <a:p>
          <a:r>
            <a:rPr lang="en-US"/>
            <a:t>A: The answer to this question d</a:t>
          </a:r>
          <a:r>
            <a:rPr lang="en-US" b="0" i="0"/>
            <a:t>epends on the person’s goals and current interests.</a:t>
          </a:r>
          <a:endParaRPr lang="en-US"/>
        </a:p>
      </dgm:t>
    </dgm:pt>
    <dgm:pt modelId="{0B5FF9AE-C4B5-475A-9391-517D7C54DCE5}" type="parTrans" cxnId="{F0474460-5F9F-45AA-9366-3A1DA8FA254A}">
      <dgm:prSet/>
      <dgm:spPr/>
      <dgm:t>
        <a:bodyPr/>
        <a:lstStyle/>
        <a:p>
          <a:endParaRPr lang="en-US"/>
        </a:p>
      </dgm:t>
    </dgm:pt>
    <dgm:pt modelId="{B71DD61A-A38F-447D-A04A-6712BA58B06E}" type="sibTrans" cxnId="{F0474460-5F9F-45AA-9366-3A1DA8FA254A}">
      <dgm:prSet/>
      <dgm:spPr/>
      <dgm:t>
        <a:bodyPr/>
        <a:lstStyle/>
        <a:p>
          <a:endParaRPr lang="en-US"/>
        </a:p>
      </dgm:t>
    </dgm:pt>
    <dgm:pt modelId="{47345B10-629C-47C8-A2A9-1869F3C14794}">
      <dgm:prSet/>
      <dgm:spPr/>
      <dgm:t>
        <a:bodyPr/>
        <a:lstStyle/>
        <a:p>
          <a:r>
            <a:rPr lang="en-US"/>
            <a:t>This is a common question received from students with </a:t>
          </a:r>
          <a:r>
            <a:rPr lang="en-US" b="0" i="0"/>
            <a:t>nursing backgrounds but is sometimes asked by other disciplines too.</a:t>
          </a:r>
          <a:endParaRPr lang="en-US"/>
        </a:p>
      </dgm:t>
    </dgm:pt>
    <dgm:pt modelId="{FAC45A57-10B8-49B1-AD0C-E33307393ADC}" type="parTrans" cxnId="{80372A9E-26BC-4157-83B1-69A754E03DE4}">
      <dgm:prSet/>
      <dgm:spPr/>
      <dgm:t>
        <a:bodyPr/>
        <a:lstStyle/>
        <a:p>
          <a:endParaRPr lang="en-US"/>
        </a:p>
      </dgm:t>
    </dgm:pt>
    <dgm:pt modelId="{A08A32F1-672C-47F8-A527-456BBD8DD56C}" type="sibTrans" cxnId="{80372A9E-26BC-4157-83B1-69A754E03DE4}">
      <dgm:prSet/>
      <dgm:spPr/>
      <dgm:t>
        <a:bodyPr/>
        <a:lstStyle/>
        <a:p>
          <a:endParaRPr lang="en-US"/>
        </a:p>
      </dgm:t>
    </dgm:pt>
    <dgm:pt modelId="{7608789B-5030-4D39-BF10-2FE25930C1F5}">
      <dgm:prSet/>
      <dgm:spPr/>
      <dgm:t>
        <a:bodyPr/>
        <a:lstStyle/>
        <a:p>
          <a:r>
            <a:rPr lang="en-US"/>
            <a:t>Faculty can talk with you individually to share the range of content covered in their courses to help you decide.</a:t>
          </a:r>
        </a:p>
      </dgm:t>
    </dgm:pt>
    <dgm:pt modelId="{013FE16A-4465-43F0-9C77-8CCD2866939F}" type="parTrans" cxnId="{D385DCE7-FEF0-4B2A-8C72-E473A8C58F8D}">
      <dgm:prSet/>
      <dgm:spPr/>
      <dgm:t>
        <a:bodyPr/>
        <a:lstStyle/>
        <a:p>
          <a:endParaRPr lang="en-US"/>
        </a:p>
      </dgm:t>
    </dgm:pt>
    <dgm:pt modelId="{F3051EAC-454F-40E3-B7DB-88152E1265EB}" type="sibTrans" cxnId="{D385DCE7-FEF0-4B2A-8C72-E473A8C58F8D}">
      <dgm:prSet/>
      <dgm:spPr/>
      <dgm:t>
        <a:bodyPr/>
        <a:lstStyle/>
        <a:p>
          <a:endParaRPr lang="en-US"/>
        </a:p>
      </dgm:t>
    </dgm:pt>
    <dgm:pt modelId="{97BA2C6D-2E31-45A7-9735-8100CDDA377F}" type="pres">
      <dgm:prSet presAssocID="{36E68D1C-60DA-4780-92A0-23178E78FC9B}" presName="linear" presStyleCnt="0">
        <dgm:presLayoutVars>
          <dgm:animLvl val="lvl"/>
          <dgm:resizeHandles val="exact"/>
        </dgm:presLayoutVars>
      </dgm:prSet>
      <dgm:spPr/>
    </dgm:pt>
    <dgm:pt modelId="{B2F75DC6-63EA-4492-B01B-57C446CE745E}" type="pres">
      <dgm:prSet presAssocID="{2F00592F-1548-4963-9C8B-5C2FA56AC704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BEF1E83A-277E-4E01-815C-6019182B4864}" type="pres">
      <dgm:prSet presAssocID="{B9BB9640-6B38-4D6B-B8C5-D68176278BA3}" presName="spacer" presStyleCnt="0"/>
      <dgm:spPr/>
    </dgm:pt>
    <dgm:pt modelId="{D828811E-292B-441D-A2B7-D611C60601C5}" type="pres">
      <dgm:prSet presAssocID="{237D376A-626C-4CA8-8D51-C965DC5B7343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C97FAF3C-3C4F-486F-88C7-B99F54938F3C}" type="pres">
      <dgm:prSet presAssocID="{B71DD61A-A38F-447D-A04A-6712BA58B06E}" presName="spacer" presStyleCnt="0"/>
      <dgm:spPr/>
    </dgm:pt>
    <dgm:pt modelId="{54C502F2-1CA1-4F1F-B3E4-941458DD2C41}" type="pres">
      <dgm:prSet presAssocID="{47345B10-629C-47C8-A2A9-1869F3C14794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5B3DC6D7-6E17-4612-A69B-D54655A6407D}" type="pres">
      <dgm:prSet presAssocID="{A08A32F1-672C-47F8-A527-456BBD8DD56C}" presName="spacer" presStyleCnt="0"/>
      <dgm:spPr/>
    </dgm:pt>
    <dgm:pt modelId="{89DC827A-2A55-47B0-AF93-18678317737D}" type="pres">
      <dgm:prSet presAssocID="{7608789B-5030-4D39-BF10-2FE25930C1F5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7E2E0309-E32C-4250-AB1F-DCAE9BE25630}" type="presOf" srcId="{237D376A-626C-4CA8-8D51-C965DC5B7343}" destId="{D828811E-292B-441D-A2B7-D611C60601C5}" srcOrd="0" destOrd="0" presId="urn:microsoft.com/office/officeart/2005/8/layout/vList2"/>
    <dgm:cxn modelId="{1C2F2160-686B-4F1C-A40B-7C18046C5D21}" type="presOf" srcId="{47345B10-629C-47C8-A2A9-1869F3C14794}" destId="{54C502F2-1CA1-4F1F-B3E4-941458DD2C41}" srcOrd="0" destOrd="0" presId="urn:microsoft.com/office/officeart/2005/8/layout/vList2"/>
    <dgm:cxn modelId="{F0474460-5F9F-45AA-9366-3A1DA8FA254A}" srcId="{36E68D1C-60DA-4780-92A0-23178E78FC9B}" destId="{237D376A-626C-4CA8-8D51-C965DC5B7343}" srcOrd="1" destOrd="0" parTransId="{0B5FF9AE-C4B5-475A-9391-517D7C54DCE5}" sibTransId="{B71DD61A-A38F-447D-A04A-6712BA58B06E}"/>
    <dgm:cxn modelId="{C1E2EC69-CF5D-4033-A155-FEFD88374372}" type="presOf" srcId="{7608789B-5030-4D39-BF10-2FE25930C1F5}" destId="{89DC827A-2A55-47B0-AF93-18678317737D}" srcOrd="0" destOrd="0" presId="urn:microsoft.com/office/officeart/2005/8/layout/vList2"/>
    <dgm:cxn modelId="{47F44555-C17A-4A3E-A51D-3FE68E5ABB44}" type="presOf" srcId="{36E68D1C-60DA-4780-92A0-23178E78FC9B}" destId="{97BA2C6D-2E31-45A7-9735-8100CDDA377F}" srcOrd="0" destOrd="0" presId="urn:microsoft.com/office/officeart/2005/8/layout/vList2"/>
    <dgm:cxn modelId="{80372A9E-26BC-4157-83B1-69A754E03DE4}" srcId="{36E68D1C-60DA-4780-92A0-23178E78FC9B}" destId="{47345B10-629C-47C8-A2A9-1869F3C14794}" srcOrd="2" destOrd="0" parTransId="{FAC45A57-10B8-49B1-AD0C-E33307393ADC}" sibTransId="{A08A32F1-672C-47F8-A527-456BBD8DD56C}"/>
    <dgm:cxn modelId="{D385DCE7-FEF0-4B2A-8C72-E473A8C58F8D}" srcId="{36E68D1C-60DA-4780-92A0-23178E78FC9B}" destId="{7608789B-5030-4D39-BF10-2FE25930C1F5}" srcOrd="3" destOrd="0" parTransId="{013FE16A-4465-43F0-9C77-8CCD2866939F}" sibTransId="{F3051EAC-454F-40E3-B7DB-88152E1265EB}"/>
    <dgm:cxn modelId="{A07B2BED-6EB8-4CFE-8518-D737FCA6A528}" srcId="{36E68D1C-60DA-4780-92A0-23178E78FC9B}" destId="{2F00592F-1548-4963-9C8B-5C2FA56AC704}" srcOrd="0" destOrd="0" parTransId="{2AE567A6-E1E0-497C-8DA3-E2961EDE2F73}" sibTransId="{B9BB9640-6B38-4D6B-B8C5-D68176278BA3}"/>
    <dgm:cxn modelId="{A156A6F6-050A-4DDB-8C05-40AD87756784}" type="presOf" srcId="{2F00592F-1548-4963-9C8B-5C2FA56AC704}" destId="{B2F75DC6-63EA-4492-B01B-57C446CE745E}" srcOrd="0" destOrd="0" presId="urn:microsoft.com/office/officeart/2005/8/layout/vList2"/>
    <dgm:cxn modelId="{10F2DE9A-76D2-4569-8688-1D8E88620FED}" type="presParOf" srcId="{97BA2C6D-2E31-45A7-9735-8100CDDA377F}" destId="{B2F75DC6-63EA-4492-B01B-57C446CE745E}" srcOrd="0" destOrd="0" presId="urn:microsoft.com/office/officeart/2005/8/layout/vList2"/>
    <dgm:cxn modelId="{3B7ADF4B-AB56-4AC6-84DD-AA8ACDFBE4DB}" type="presParOf" srcId="{97BA2C6D-2E31-45A7-9735-8100CDDA377F}" destId="{BEF1E83A-277E-4E01-815C-6019182B4864}" srcOrd="1" destOrd="0" presId="urn:microsoft.com/office/officeart/2005/8/layout/vList2"/>
    <dgm:cxn modelId="{376C41EE-A1BC-4267-9731-5B0D7E073506}" type="presParOf" srcId="{97BA2C6D-2E31-45A7-9735-8100CDDA377F}" destId="{D828811E-292B-441D-A2B7-D611C60601C5}" srcOrd="2" destOrd="0" presId="urn:microsoft.com/office/officeart/2005/8/layout/vList2"/>
    <dgm:cxn modelId="{7AC10277-BABB-4C39-9AA3-00376C77611B}" type="presParOf" srcId="{97BA2C6D-2E31-45A7-9735-8100CDDA377F}" destId="{C97FAF3C-3C4F-486F-88C7-B99F54938F3C}" srcOrd="3" destOrd="0" presId="urn:microsoft.com/office/officeart/2005/8/layout/vList2"/>
    <dgm:cxn modelId="{0B0B1D10-79A4-4960-B44C-9677B8AD1069}" type="presParOf" srcId="{97BA2C6D-2E31-45A7-9735-8100CDDA377F}" destId="{54C502F2-1CA1-4F1F-B3E4-941458DD2C41}" srcOrd="4" destOrd="0" presId="urn:microsoft.com/office/officeart/2005/8/layout/vList2"/>
    <dgm:cxn modelId="{D4532F88-63A3-4441-A102-A6C5BC13522E}" type="presParOf" srcId="{97BA2C6D-2E31-45A7-9735-8100CDDA377F}" destId="{5B3DC6D7-6E17-4612-A69B-D54655A6407D}" srcOrd="5" destOrd="0" presId="urn:microsoft.com/office/officeart/2005/8/layout/vList2"/>
    <dgm:cxn modelId="{691E8654-E18D-4E54-AE5A-6D5B0D6E4378}" type="presParOf" srcId="{97BA2C6D-2E31-45A7-9735-8100CDDA377F}" destId="{89DC827A-2A55-47B0-AF93-18678317737D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15A43B46-E3B2-4D71-92E8-F8874FE9B08C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1031DF68-11B1-4EB5-9AAB-832BD7593EBE}">
      <dgm:prSet/>
      <dgm:spPr/>
      <dgm:t>
        <a:bodyPr/>
        <a:lstStyle/>
        <a:p>
          <a:r>
            <a:rPr lang="en-US" b="0" i="0" dirty="0"/>
            <a:t>Q: Do we ever meet in person?  Or is it completely online?  </a:t>
          </a:r>
          <a:endParaRPr lang="en-US" dirty="0"/>
        </a:p>
      </dgm:t>
    </dgm:pt>
    <dgm:pt modelId="{CBFBF677-B90B-4B5B-A4F2-8E9851D8A704}" type="parTrans" cxnId="{D63497FA-241F-4238-9A98-E76DFA7AD327}">
      <dgm:prSet/>
      <dgm:spPr/>
      <dgm:t>
        <a:bodyPr/>
        <a:lstStyle/>
        <a:p>
          <a:endParaRPr lang="en-US"/>
        </a:p>
      </dgm:t>
    </dgm:pt>
    <dgm:pt modelId="{D50B60A1-2DC4-4429-BD9D-64F17B6EB324}" type="sibTrans" cxnId="{D63497FA-241F-4238-9A98-E76DFA7AD327}">
      <dgm:prSet/>
      <dgm:spPr/>
      <dgm:t>
        <a:bodyPr/>
        <a:lstStyle/>
        <a:p>
          <a:endParaRPr lang="en-US"/>
        </a:p>
      </dgm:t>
    </dgm:pt>
    <dgm:pt modelId="{8FCDEEF2-69A1-4B8E-A38F-B91D85A6423F}">
      <dgm:prSet/>
      <dgm:spPr/>
      <dgm:t>
        <a:bodyPr/>
        <a:lstStyle/>
        <a:p>
          <a:r>
            <a:rPr lang="en-US" dirty="0"/>
            <a:t>A: This is a fully online graduate certificate program. There is no internship component, and no in-person meetings are ever required.</a:t>
          </a:r>
        </a:p>
      </dgm:t>
    </dgm:pt>
    <dgm:pt modelId="{8BA90270-3031-41F3-AA93-9156475BE692}" type="parTrans" cxnId="{BFA5F9AE-119A-4E4A-A29D-C63FD18463B8}">
      <dgm:prSet/>
      <dgm:spPr/>
      <dgm:t>
        <a:bodyPr/>
        <a:lstStyle/>
        <a:p>
          <a:endParaRPr lang="en-US"/>
        </a:p>
      </dgm:t>
    </dgm:pt>
    <dgm:pt modelId="{C9E0CEBE-7C9D-4425-9353-167C9C4DB10A}" type="sibTrans" cxnId="{BFA5F9AE-119A-4E4A-A29D-C63FD18463B8}">
      <dgm:prSet/>
      <dgm:spPr/>
      <dgm:t>
        <a:bodyPr/>
        <a:lstStyle/>
        <a:p>
          <a:endParaRPr lang="en-US"/>
        </a:p>
      </dgm:t>
    </dgm:pt>
    <dgm:pt modelId="{F8E3880B-D43E-4347-BD4C-834F1119BBA1}">
      <dgm:prSet/>
      <dgm:spPr/>
      <dgm:t>
        <a:bodyPr/>
        <a:lstStyle/>
        <a:p>
          <a:r>
            <a:rPr lang="en-US" b="0" i="0"/>
            <a:t>This said, in the spring “Infant Family Mental Health” course, there is (in most years) an off-campus community event </a:t>
          </a:r>
          <a:endParaRPr lang="en-US"/>
        </a:p>
      </dgm:t>
    </dgm:pt>
    <dgm:pt modelId="{EA28BDC3-F982-440D-8446-2B8B13A5284A}" type="parTrans" cxnId="{097EA706-9CD9-4FAB-A984-9F6F8A44DC40}">
      <dgm:prSet/>
      <dgm:spPr/>
      <dgm:t>
        <a:bodyPr/>
        <a:lstStyle/>
        <a:p>
          <a:endParaRPr lang="en-US"/>
        </a:p>
      </dgm:t>
    </dgm:pt>
    <dgm:pt modelId="{886AE697-002C-47EE-A40A-2977B30BA4BA}" type="sibTrans" cxnId="{097EA706-9CD9-4FAB-A984-9F6F8A44DC40}">
      <dgm:prSet/>
      <dgm:spPr/>
      <dgm:t>
        <a:bodyPr/>
        <a:lstStyle/>
        <a:p>
          <a:endParaRPr lang="en-US"/>
        </a:p>
      </dgm:t>
    </dgm:pt>
    <dgm:pt modelId="{12F2AF69-60C8-4D95-BF75-F2704E8CE621}">
      <dgm:prSet/>
      <dgm:spPr/>
      <dgm:t>
        <a:bodyPr/>
        <a:lstStyle/>
        <a:p>
          <a:r>
            <a:rPr lang="en-US" dirty="0"/>
            <a:t>Any enrolled students interested in meeting classmates or instructors I person can take part in this event, i</a:t>
          </a:r>
          <a:r>
            <a:rPr lang="en-US" b="0" i="0" dirty="0"/>
            <a:t>f feasible. </a:t>
          </a:r>
          <a:endParaRPr lang="en-US" dirty="0"/>
        </a:p>
      </dgm:t>
    </dgm:pt>
    <dgm:pt modelId="{DDD426B2-6EEC-47AA-B11A-97F692CDC25D}" type="parTrans" cxnId="{86A03A20-E184-4C18-9AE9-887B3D897881}">
      <dgm:prSet/>
      <dgm:spPr/>
      <dgm:t>
        <a:bodyPr/>
        <a:lstStyle/>
        <a:p>
          <a:endParaRPr lang="en-US"/>
        </a:p>
      </dgm:t>
    </dgm:pt>
    <dgm:pt modelId="{81AA59F2-D2A2-4BA8-970D-D6D0DB60B3DD}" type="sibTrans" cxnId="{86A03A20-E184-4C18-9AE9-887B3D897881}">
      <dgm:prSet/>
      <dgm:spPr/>
      <dgm:t>
        <a:bodyPr/>
        <a:lstStyle/>
        <a:p>
          <a:endParaRPr lang="en-US"/>
        </a:p>
      </dgm:t>
    </dgm:pt>
    <dgm:pt modelId="{90B8D7C3-8270-42FE-8786-C6142F5F9DF9}" type="pres">
      <dgm:prSet presAssocID="{15A43B46-E3B2-4D71-92E8-F8874FE9B08C}" presName="linear" presStyleCnt="0">
        <dgm:presLayoutVars>
          <dgm:animLvl val="lvl"/>
          <dgm:resizeHandles val="exact"/>
        </dgm:presLayoutVars>
      </dgm:prSet>
      <dgm:spPr/>
    </dgm:pt>
    <dgm:pt modelId="{4594B1AF-A2B0-4A7E-842D-FC09ECD66786}" type="pres">
      <dgm:prSet presAssocID="{1031DF68-11B1-4EB5-9AAB-832BD7593EBE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950CB88C-CE52-4508-9720-043F3340EEBF}" type="pres">
      <dgm:prSet presAssocID="{D50B60A1-2DC4-4429-BD9D-64F17B6EB324}" presName="spacer" presStyleCnt="0"/>
      <dgm:spPr/>
    </dgm:pt>
    <dgm:pt modelId="{3249D866-0745-40DB-BEC0-B8C998EF2748}" type="pres">
      <dgm:prSet presAssocID="{8FCDEEF2-69A1-4B8E-A38F-B91D85A6423F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CDFED911-7F59-46BE-9FBF-A748D378751A}" type="pres">
      <dgm:prSet presAssocID="{C9E0CEBE-7C9D-4425-9353-167C9C4DB10A}" presName="spacer" presStyleCnt="0"/>
      <dgm:spPr/>
    </dgm:pt>
    <dgm:pt modelId="{8B23E91F-016D-460A-AB2C-EFD1BCA2727A}" type="pres">
      <dgm:prSet presAssocID="{F8E3880B-D43E-4347-BD4C-834F1119BBA1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7E2C1AD2-6E63-4748-A54D-21C6B8B35B2F}" type="pres">
      <dgm:prSet presAssocID="{886AE697-002C-47EE-A40A-2977B30BA4BA}" presName="spacer" presStyleCnt="0"/>
      <dgm:spPr/>
    </dgm:pt>
    <dgm:pt modelId="{A7886F1D-83BD-4B8E-B811-C053CFDC652D}" type="pres">
      <dgm:prSet presAssocID="{12F2AF69-60C8-4D95-BF75-F2704E8CE621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097EA706-9CD9-4FAB-A984-9F6F8A44DC40}" srcId="{15A43B46-E3B2-4D71-92E8-F8874FE9B08C}" destId="{F8E3880B-D43E-4347-BD4C-834F1119BBA1}" srcOrd="2" destOrd="0" parTransId="{EA28BDC3-F982-440D-8446-2B8B13A5284A}" sibTransId="{886AE697-002C-47EE-A40A-2977B30BA4BA}"/>
    <dgm:cxn modelId="{86A03A20-E184-4C18-9AE9-887B3D897881}" srcId="{15A43B46-E3B2-4D71-92E8-F8874FE9B08C}" destId="{12F2AF69-60C8-4D95-BF75-F2704E8CE621}" srcOrd="3" destOrd="0" parTransId="{DDD426B2-6EEC-47AA-B11A-97F692CDC25D}" sibTransId="{81AA59F2-D2A2-4BA8-970D-D6D0DB60B3DD}"/>
    <dgm:cxn modelId="{CEF2A462-4C25-494B-873D-307ED9C1EB1B}" type="presOf" srcId="{8FCDEEF2-69A1-4B8E-A38F-B91D85A6423F}" destId="{3249D866-0745-40DB-BEC0-B8C998EF2748}" srcOrd="0" destOrd="0" presId="urn:microsoft.com/office/officeart/2005/8/layout/vList2"/>
    <dgm:cxn modelId="{99DC4769-8FB6-476F-853F-1AB69F66DE00}" type="presOf" srcId="{F8E3880B-D43E-4347-BD4C-834F1119BBA1}" destId="{8B23E91F-016D-460A-AB2C-EFD1BCA2727A}" srcOrd="0" destOrd="0" presId="urn:microsoft.com/office/officeart/2005/8/layout/vList2"/>
    <dgm:cxn modelId="{9E0C1A6E-CA86-4778-8330-AFD5E4A60ABD}" type="presOf" srcId="{1031DF68-11B1-4EB5-9AAB-832BD7593EBE}" destId="{4594B1AF-A2B0-4A7E-842D-FC09ECD66786}" srcOrd="0" destOrd="0" presId="urn:microsoft.com/office/officeart/2005/8/layout/vList2"/>
    <dgm:cxn modelId="{ED29F379-84F0-4139-AD7E-99A219CBB3C2}" type="presOf" srcId="{15A43B46-E3B2-4D71-92E8-F8874FE9B08C}" destId="{90B8D7C3-8270-42FE-8786-C6142F5F9DF9}" srcOrd="0" destOrd="0" presId="urn:microsoft.com/office/officeart/2005/8/layout/vList2"/>
    <dgm:cxn modelId="{BFA5F9AE-119A-4E4A-A29D-C63FD18463B8}" srcId="{15A43B46-E3B2-4D71-92E8-F8874FE9B08C}" destId="{8FCDEEF2-69A1-4B8E-A38F-B91D85A6423F}" srcOrd="1" destOrd="0" parTransId="{8BA90270-3031-41F3-AA93-9156475BE692}" sibTransId="{C9E0CEBE-7C9D-4425-9353-167C9C4DB10A}"/>
    <dgm:cxn modelId="{7D7E60C6-1DE6-4D54-86D9-CC15D4C993B5}" type="presOf" srcId="{12F2AF69-60C8-4D95-BF75-F2704E8CE621}" destId="{A7886F1D-83BD-4B8E-B811-C053CFDC652D}" srcOrd="0" destOrd="0" presId="urn:microsoft.com/office/officeart/2005/8/layout/vList2"/>
    <dgm:cxn modelId="{D63497FA-241F-4238-9A98-E76DFA7AD327}" srcId="{15A43B46-E3B2-4D71-92E8-F8874FE9B08C}" destId="{1031DF68-11B1-4EB5-9AAB-832BD7593EBE}" srcOrd="0" destOrd="0" parTransId="{CBFBF677-B90B-4B5B-A4F2-8E9851D8A704}" sibTransId="{D50B60A1-2DC4-4429-BD9D-64F17B6EB324}"/>
    <dgm:cxn modelId="{3EB568D5-E75A-4A90-B077-3366807D2A19}" type="presParOf" srcId="{90B8D7C3-8270-42FE-8786-C6142F5F9DF9}" destId="{4594B1AF-A2B0-4A7E-842D-FC09ECD66786}" srcOrd="0" destOrd="0" presId="urn:microsoft.com/office/officeart/2005/8/layout/vList2"/>
    <dgm:cxn modelId="{5904D586-7740-4956-96F6-DC974D24F4EC}" type="presParOf" srcId="{90B8D7C3-8270-42FE-8786-C6142F5F9DF9}" destId="{950CB88C-CE52-4508-9720-043F3340EEBF}" srcOrd="1" destOrd="0" presId="urn:microsoft.com/office/officeart/2005/8/layout/vList2"/>
    <dgm:cxn modelId="{94FC4441-9E51-4054-A334-97AA571D93ED}" type="presParOf" srcId="{90B8D7C3-8270-42FE-8786-C6142F5F9DF9}" destId="{3249D866-0745-40DB-BEC0-B8C998EF2748}" srcOrd="2" destOrd="0" presId="urn:microsoft.com/office/officeart/2005/8/layout/vList2"/>
    <dgm:cxn modelId="{D0FC4078-3D73-4F68-BBE3-6F6398D74C5A}" type="presParOf" srcId="{90B8D7C3-8270-42FE-8786-C6142F5F9DF9}" destId="{CDFED911-7F59-46BE-9FBF-A748D378751A}" srcOrd="3" destOrd="0" presId="urn:microsoft.com/office/officeart/2005/8/layout/vList2"/>
    <dgm:cxn modelId="{D47ECA08-18C8-41B3-899E-592C61B36AD3}" type="presParOf" srcId="{90B8D7C3-8270-42FE-8786-C6142F5F9DF9}" destId="{8B23E91F-016D-460A-AB2C-EFD1BCA2727A}" srcOrd="4" destOrd="0" presId="urn:microsoft.com/office/officeart/2005/8/layout/vList2"/>
    <dgm:cxn modelId="{78119DED-BBC5-4120-8440-1C7CBB14C046}" type="presParOf" srcId="{90B8D7C3-8270-42FE-8786-C6142F5F9DF9}" destId="{7E2C1AD2-6E63-4748-A54D-21C6B8B35B2F}" srcOrd="5" destOrd="0" presId="urn:microsoft.com/office/officeart/2005/8/layout/vList2"/>
    <dgm:cxn modelId="{0499C919-E584-4BF4-ACE1-11529A78DADA}" type="presParOf" srcId="{90B8D7C3-8270-42FE-8786-C6142F5F9DF9}" destId="{A7886F1D-83BD-4B8E-B811-C053CFDC652D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0BF15DEC-7741-4D17-999E-C268EEAF770A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DF2AA6D8-9009-46C9-9ECA-1CC291AAA274}">
      <dgm:prSet custT="1"/>
      <dgm:spPr/>
      <dgm:t>
        <a:bodyPr/>
        <a:lstStyle/>
        <a:p>
          <a:r>
            <a:rPr lang="en-US" sz="2400" dirty="0"/>
            <a:t>Q: How can I learn more about the program or have other questions answered?</a:t>
          </a:r>
        </a:p>
      </dgm:t>
    </dgm:pt>
    <dgm:pt modelId="{94AFE416-3965-4D93-94DA-2847EAC026A8}" type="parTrans" cxnId="{AAA536F7-D11E-46F3-8664-EA1FA2EA5131}">
      <dgm:prSet/>
      <dgm:spPr/>
      <dgm:t>
        <a:bodyPr/>
        <a:lstStyle/>
        <a:p>
          <a:endParaRPr lang="en-US"/>
        </a:p>
      </dgm:t>
    </dgm:pt>
    <dgm:pt modelId="{382096E9-01D5-4AFF-B606-2928264F0E35}" type="sibTrans" cxnId="{AAA536F7-D11E-46F3-8664-EA1FA2EA5131}">
      <dgm:prSet/>
      <dgm:spPr/>
      <dgm:t>
        <a:bodyPr/>
        <a:lstStyle/>
        <a:p>
          <a:endParaRPr lang="en-US"/>
        </a:p>
      </dgm:t>
    </dgm:pt>
    <dgm:pt modelId="{D48F760E-4A44-470A-945B-E1D40D378472}">
      <dgm:prSet custT="1"/>
      <dgm:spPr/>
      <dgm:t>
        <a:bodyPr/>
        <a:lstStyle/>
        <a:p>
          <a:r>
            <a:rPr lang="en-US" sz="2200" dirty="0"/>
            <a:t>A: The certificate coordinator, Ebony Miller, can answer your questions or direct you to the right person who can help. Ebony’s email is </a:t>
          </a:r>
          <a:r>
            <a:rPr lang="en-US" sz="2200" dirty="0">
              <a:hlinkClick xmlns:r="http://schemas.openxmlformats.org/officeDocument/2006/relationships" r:id="rId1"/>
            </a:rPr>
            <a:t>ebonymiller@usf.edu</a:t>
          </a:r>
          <a:endParaRPr lang="en-US" sz="2200" dirty="0"/>
        </a:p>
      </dgm:t>
    </dgm:pt>
    <dgm:pt modelId="{F14A35F6-CC32-4066-A7C5-147CACF22B36}" type="parTrans" cxnId="{7CF05CC0-D565-4BA1-BDCE-F67EBD2B6F74}">
      <dgm:prSet/>
      <dgm:spPr/>
      <dgm:t>
        <a:bodyPr/>
        <a:lstStyle/>
        <a:p>
          <a:endParaRPr lang="en-US"/>
        </a:p>
      </dgm:t>
    </dgm:pt>
    <dgm:pt modelId="{D91D3DAB-E405-404C-96EC-914E88A838BA}" type="sibTrans" cxnId="{7CF05CC0-D565-4BA1-BDCE-F67EBD2B6F74}">
      <dgm:prSet/>
      <dgm:spPr/>
      <dgm:t>
        <a:bodyPr/>
        <a:lstStyle/>
        <a:p>
          <a:endParaRPr lang="en-US"/>
        </a:p>
      </dgm:t>
    </dgm:pt>
    <dgm:pt modelId="{B87D7455-EF1D-4CF0-A276-AB36D9FA7AC5}">
      <dgm:prSet custT="1"/>
      <dgm:spPr/>
      <dgm:t>
        <a:bodyPr/>
        <a:lstStyle/>
        <a:p>
          <a:r>
            <a:rPr lang="en-US" sz="2400" dirty="0"/>
            <a:t>Also available to answer questions about USF and graduate standing is Marketa Teal : </a:t>
          </a:r>
          <a:r>
            <a:rPr lang="en-US" sz="2400" dirty="0">
              <a:hlinkClick xmlns:r="http://schemas.openxmlformats.org/officeDocument/2006/relationships" r:id="rId2"/>
            </a:rPr>
            <a:t>mteal@usf.edu</a:t>
          </a:r>
          <a:endParaRPr lang="en-US" sz="2400" dirty="0"/>
        </a:p>
      </dgm:t>
    </dgm:pt>
    <dgm:pt modelId="{5249ABED-E49A-4C2B-957B-7E0082165CA1}" type="parTrans" cxnId="{13DA3E6D-8436-45AE-8A03-4269926ADEF1}">
      <dgm:prSet/>
      <dgm:spPr/>
      <dgm:t>
        <a:bodyPr/>
        <a:lstStyle/>
        <a:p>
          <a:endParaRPr lang="en-US"/>
        </a:p>
      </dgm:t>
    </dgm:pt>
    <dgm:pt modelId="{729F1139-25C5-4FD7-BC86-287D8B510BB2}" type="sibTrans" cxnId="{13DA3E6D-8436-45AE-8A03-4269926ADEF1}">
      <dgm:prSet/>
      <dgm:spPr/>
      <dgm:t>
        <a:bodyPr/>
        <a:lstStyle/>
        <a:p>
          <a:endParaRPr lang="en-US"/>
        </a:p>
      </dgm:t>
    </dgm:pt>
    <dgm:pt modelId="{4FD03FD4-CA3F-4245-8B80-BAFA5CE3AA3B}">
      <dgm:prSet custT="1"/>
      <dgm:spPr/>
      <dgm:t>
        <a:bodyPr/>
        <a:lstStyle/>
        <a:p>
          <a:r>
            <a:rPr lang="en-US" sz="2400" dirty="0"/>
            <a:t>And the instructors (Drs. Hogan and McHale) can also be contacted at any time. We are here to help! </a:t>
          </a:r>
        </a:p>
      </dgm:t>
    </dgm:pt>
    <dgm:pt modelId="{9B7BCBEB-3693-46E8-AB38-8311CA99F6C2}" type="parTrans" cxnId="{0C967A85-C88C-4879-BF72-E6F65B715341}">
      <dgm:prSet/>
      <dgm:spPr/>
      <dgm:t>
        <a:bodyPr/>
        <a:lstStyle/>
        <a:p>
          <a:endParaRPr lang="en-US"/>
        </a:p>
      </dgm:t>
    </dgm:pt>
    <dgm:pt modelId="{42A3F497-A939-4C4A-B6FD-DEA0E273525A}" type="sibTrans" cxnId="{0C967A85-C88C-4879-BF72-E6F65B715341}">
      <dgm:prSet/>
      <dgm:spPr/>
      <dgm:t>
        <a:bodyPr/>
        <a:lstStyle/>
        <a:p>
          <a:endParaRPr lang="en-US"/>
        </a:p>
      </dgm:t>
    </dgm:pt>
    <dgm:pt modelId="{2F34A796-C115-4E46-86E1-B3649E6185D0}" type="pres">
      <dgm:prSet presAssocID="{0BF15DEC-7741-4D17-999E-C268EEAF770A}" presName="linear" presStyleCnt="0">
        <dgm:presLayoutVars>
          <dgm:animLvl val="lvl"/>
          <dgm:resizeHandles val="exact"/>
        </dgm:presLayoutVars>
      </dgm:prSet>
      <dgm:spPr/>
    </dgm:pt>
    <dgm:pt modelId="{2E927119-A697-405A-A7B2-FC86399C3D3D}" type="pres">
      <dgm:prSet presAssocID="{DF2AA6D8-9009-46C9-9ECA-1CC291AAA274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37BD0408-0F89-44BD-BF34-F1A26EBBC156}" type="pres">
      <dgm:prSet presAssocID="{382096E9-01D5-4AFF-B606-2928264F0E35}" presName="spacer" presStyleCnt="0"/>
      <dgm:spPr/>
    </dgm:pt>
    <dgm:pt modelId="{6B28F5B1-EE00-4BF6-8C40-7643A3C28FF4}" type="pres">
      <dgm:prSet presAssocID="{D48F760E-4A44-470A-945B-E1D40D378472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F282CC77-FA81-43F0-9431-72E933D70852}" type="pres">
      <dgm:prSet presAssocID="{D91D3DAB-E405-404C-96EC-914E88A838BA}" presName="spacer" presStyleCnt="0"/>
      <dgm:spPr/>
    </dgm:pt>
    <dgm:pt modelId="{46C8DE84-2A0E-4E95-8F7F-F1A3644F2B33}" type="pres">
      <dgm:prSet presAssocID="{B87D7455-EF1D-4CF0-A276-AB36D9FA7AC5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5E7C8273-72E8-46E5-AE4A-BB5C0E0FFDE3}" type="pres">
      <dgm:prSet presAssocID="{729F1139-25C5-4FD7-BC86-287D8B510BB2}" presName="spacer" presStyleCnt="0"/>
      <dgm:spPr/>
    </dgm:pt>
    <dgm:pt modelId="{1C4EC2D7-9315-471B-BB8C-D36C2B405384}" type="pres">
      <dgm:prSet presAssocID="{4FD03FD4-CA3F-4245-8B80-BAFA5CE3AA3B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3EF44709-1F80-46F0-93E2-E2CF29DA64AB}" type="presOf" srcId="{4FD03FD4-CA3F-4245-8B80-BAFA5CE3AA3B}" destId="{1C4EC2D7-9315-471B-BB8C-D36C2B405384}" srcOrd="0" destOrd="0" presId="urn:microsoft.com/office/officeart/2005/8/layout/vList2"/>
    <dgm:cxn modelId="{50297715-6E6B-4124-AC3B-45691C7C3AC2}" type="presOf" srcId="{B87D7455-EF1D-4CF0-A276-AB36D9FA7AC5}" destId="{46C8DE84-2A0E-4E95-8F7F-F1A3644F2B33}" srcOrd="0" destOrd="0" presId="urn:microsoft.com/office/officeart/2005/8/layout/vList2"/>
    <dgm:cxn modelId="{96673022-6E4F-4FCF-912E-EC93E4C8172B}" type="presOf" srcId="{0BF15DEC-7741-4D17-999E-C268EEAF770A}" destId="{2F34A796-C115-4E46-86E1-B3649E6185D0}" srcOrd="0" destOrd="0" presId="urn:microsoft.com/office/officeart/2005/8/layout/vList2"/>
    <dgm:cxn modelId="{F3A7F437-C973-49D6-8EBA-A12571D85A35}" type="presOf" srcId="{DF2AA6D8-9009-46C9-9ECA-1CC291AAA274}" destId="{2E927119-A697-405A-A7B2-FC86399C3D3D}" srcOrd="0" destOrd="0" presId="urn:microsoft.com/office/officeart/2005/8/layout/vList2"/>
    <dgm:cxn modelId="{13DA3E6D-8436-45AE-8A03-4269926ADEF1}" srcId="{0BF15DEC-7741-4D17-999E-C268EEAF770A}" destId="{B87D7455-EF1D-4CF0-A276-AB36D9FA7AC5}" srcOrd="2" destOrd="0" parTransId="{5249ABED-E49A-4C2B-957B-7E0082165CA1}" sibTransId="{729F1139-25C5-4FD7-BC86-287D8B510BB2}"/>
    <dgm:cxn modelId="{4DB84478-565A-42C5-8CC2-4A8C8374F7F5}" type="presOf" srcId="{D48F760E-4A44-470A-945B-E1D40D378472}" destId="{6B28F5B1-EE00-4BF6-8C40-7643A3C28FF4}" srcOrd="0" destOrd="0" presId="urn:microsoft.com/office/officeart/2005/8/layout/vList2"/>
    <dgm:cxn modelId="{0C967A85-C88C-4879-BF72-E6F65B715341}" srcId="{0BF15DEC-7741-4D17-999E-C268EEAF770A}" destId="{4FD03FD4-CA3F-4245-8B80-BAFA5CE3AA3B}" srcOrd="3" destOrd="0" parTransId="{9B7BCBEB-3693-46E8-AB38-8311CA99F6C2}" sibTransId="{42A3F497-A939-4C4A-B6FD-DEA0E273525A}"/>
    <dgm:cxn modelId="{7CF05CC0-D565-4BA1-BDCE-F67EBD2B6F74}" srcId="{0BF15DEC-7741-4D17-999E-C268EEAF770A}" destId="{D48F760E-4A44-470A-945B-E1D40D378472}" srcOrd="1" destOrd="0" parTransId="{F14A35F6-CC32-4066-A7C5-147CACF22B36}" sibTransId="{D91D3DAB-E405-404C-96EC-914E88A838BA}"/>
    <dgm:cxn modelId="{AAA536F7-D11E-46F3-8664-EA1FA2EA5131}" srcId="{0BF15DEC-7741-4D17-999E-C268EEAF770A}" destId="{DF2AA6D8-9009-46C9-9ECA-1CC291AAA274}" srcOrd="0" destOrd="0" parTransId="{94AFE416-3965-4D93-94DA-2847EAC026A8}" sibTransId="{382096E9-01D5-4AFF-B606-2928264F0E35}"/>
    <dgm:cxn modelId="{327EA215-2E3C-4559-A668-CDBC1C7B2B1F}" type="presParOf" srcId="{2F34A796-C115-4E46-86E1-B3649E6185D0}" destId="{2E927119-A697-405A-A7B2-FC86399C3D3D}" srcOrd="0" destOrd="0" presId="urn:microsoft.com/office/officeart/2005/8/layout/vList2"/>
    <dgm:cxn modelId="{ADE43D76-FFF9-470A-8FCE-FF43870D6CFC}" type="presParOf" srcId="{2F34A796-C115-4E46-86E1-B3649E6185D0}" destId="{37BD0408-0F89-44BD-BF34-F1A26EBBC156}" srcOrd="1" destOrd="0" presId="urn:microsoft.com/office/officeart/2005/8/layout/vList2"/>
    <dgm:cxn modelId="{A24FE338-B01F-46CE-AA18-9EFF4EA03030}" type="presParOf" srcId="{2F34A796-C115-4E46-86E1-B3649E6185D0}" destId="{6B28F5B1-EE00-4BF6-8C40-7643A3C28FF4}" srcOrd="2" destOrd="0" presId="urn:microsoft.com/office/officeart/2005/8/layout/vList2"/>
    <dgm:cxn modelId="{7927E00A-C053-4EF0-8929-E0AE559AB5A9}" type="presParOf" srcId="{2F34A796-C115-4E46-86E1-B3649E6185D0}" destId="{F282CC77-FA81-43F0-9431-72E933D70852}" srcOrd="3" destOrd="0" presId="urn:microsoft.com/office/officeart/2005/8/layout/vList2"/>
    <dgm:cxn modelId="{2D2DF794-7257-4AD4-91C8-8FDCF51F2711}" type="presParOf" srcId="{2F34A796-C115-4E46-86E1-B3649E6185D0}" destId="{46C8DE84-2A0E-4E95-8F7F-F1A3644F2B33}" srcOrd="4" destOrd="0" presId="urn:microsoft.com/office/officeart/2005/8/layout/vList2"/>
    <dgm:cxn modelId="{18CF180C-0EB1-4EF9-95CD-8BC1845558C9}" type="presParOf" srcId="{2F34A796-C115-4E46-86E1-B3649E6185D0}" destId="{5E7C8273-72E8-46E5-AE4A-BB5C0E0FFDE3}" srcOrd="5" destOrd="0" presId="urn:microsoft.com/office/officeart/2005/8/layout/vList2"/>
    <dgm:cxn modelId="{89F42C6B-D0D0-4EA2-9F65-6C3794823B0F}" type="presParOf" srcId="{2F34A796-C115-4E46-86E1-B3649E6185D0}" destId="{1C4EC2D7-9315-471B-BB8C-D36C2B405384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4.xml><?xml version="1.0" encoding="utf-8"?>
<dgm:dataModel xmlns:dgm="http://schemas.openxmlformats.org/drawingml/2006/diagram" xmlns:a="http://schemas.openxmlformats.org/drawingml/2006/main">
  <dgm:ptLst>
    <dgm:pt modelId="{D0931D49-6B73-41F7-B0C8-D3A2A367D5DF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C3F5E6B9-1977-4DE7-9C2E-68F388C7BA9B}">
      <dgm:prSet custT="1"/>
      <dgm:spPr/>
      <dgm:t>
        <a:bodyPr/>
        <a:lstStyle/>
        <a:p>
          <a:r>
            <a:rPr lang="en-US" sz="2400" dirty="0"/>
            <a:t>Begin today! You can start the application, save, and come back later</a:t>
          </a:r>
        </a:p>
      </dgm:t>
    </dgm:pt>
    <dgm:pt modelId="{24CD549F-46EE-4AF7-8A11-0408079C9930}" type="parTrans" cxnId="{28AF9DAC-91DD-49C3-B2F5-6D062B685EF7}">
      <dgm:prSet/>
      <dgm:spPr/>
      <dgm:t>
        <a:bodyPr/>
        <a:lstStyle/>
        <a:p>
          <a:endParaRPr lang="en-US"/>
        </a:p>
      </dgm:t>
    </dgm:pt>
    <dgm:pt modelId="{BB2480C5-CF49-4C26-B729-C8AF2EAB9823}" type="sibTrans" cxnId="{28AF9DAC-91DD-49C3-B2F5-6D062B685EF7}">
      <dgm:prSet/>
      <dgm:spPr/>
      <dgm:t>
        <a:bodyPr/>
        <a:lstStyle/>
        <a:p>
          <a:endParaRPr lang="en-US"/>
        </a:p>
      </dgm:t>
    </dgm:pt>
    <dgm:pt modelId="{553277D7-6687-43F9-8547-CE290689CA87}">
      <dgm:prSet/>
      <dgm:spPr/>
      <dgm:t>
        <a:bodyPr/>
        <a:lstStyle/>
        <a:p>
          <a:r>
            <a:rPr lang="en-US"/>
            <a:t>The web link is: </a:t>
          </a:r>
          <a:r>
            <a:rPr lang="en-US">
              <a:hlinkClick xmlns:r="http://schemas.openxmlformats.org/officeDocument/2006/relationships" r:id="rId1"/>
            </a:rPr>
            <a:t>https://secure.vzcollegeapp.com/usf/</a:t>
          </a:r>
          <a:endParaRPr lang="en-US"/>
        </a:p>
      </dgm:t>
    </dgm:pt>
    <dgm:pt modelId="{629A5B65-CD2E-4C65-BFDE-9FBF1A8D0957}" type="parTrans" cxnId="{6E74BF14-3559-4B55-9309-45D13EF3CDCE}">
      <dgm:prSet/>
      <dgm:spPr/>
      <dgm:t>
        <a:bodyPr/>
        <a:lstStyle/>
        <a:p>
          <a:endParaRPr lang="en-US"/>
        </a:p>
      </dgm:t>
    </dgm:pt>
    <dgm:pt modelId="{224AB6E7-300D-4FFD-AD31-0D27BF2D8FA0}" type="sibTrans" cxnId="{6E74BF14-3559-4B55-9309-45D13EF3CDCE}">
      <dgm:prSet/>
      <dgm:spPr/>
      <dgm:t>
        <a:bodyPr/>
        <a:lstStyle/>
        <a:p>
          <a:endParaRPr lang="en-US"/>
        </a:p>
      </dgm:t>
    </dgm:pt>
    <dgm:pt modelId="{BC185490-93F3-4E9A-B8C2-0A2880FCBBB0}">
      <dgm:prSet/>
      <dgm:spPr/>
      <dgm:t>
        <a:bodyPr/>
        <a:lstStyle/>
        <a:p>
          <a:r>
            <a:rPr lang="en-US" dirty="0"/>
            <a:t>Find all the information you need to apply at: </a:t>
          </a:r>
          <a:r>
            <a:rPr lang="en-US" dirty="0">
              <a:hlinkClick xmlns:r="http://schemas.openxmlformats.org/officeDocument/2006/relationships" r:id="rId2"/>
            </a:rPr>
            <a:t>https://www.usf.edu/innovative-education/graduate-certificates/how-to-apply/application-process.aspx</a:t>
          </a:r>
          <a:endParaRPr lang="en-US" dirty="0"/>
        </a:p>
      </dgm:t>
    </dgm:pt>
    <dgm:pt modelId="{93D48325-1F5E-4DF2-83A3-E792E99C3438}" type="parTrans" cxnId="{6090F415-1DA2-41EF-8599-5FAA0E0DEBA1}">
      <dgm:prSet/>
      <dgm:spPr/>
      <dgm:t>
        <a:bodyPr/>
        <a:lstStyle/>
        <a:p>
          <a:endParaRPr lang="en-US"/>
        </a:p>
      </dgm:t>
    </dgm:pt>
    <dgm:pt modelId="{065EAA5A-4DAD-46BF-81E5-854307B04B03}" type="sibTrans" cxnId="{6090F415-1DA2-41EF-8599-5FAA0E0DEBA1}">
      <dgm:prSet/>
      <dgm:spPr/>
      <dgm:t>
        <a:bodyPr/>
        <a:lstStyle/>
        <a:p>
          <a:endParaRPr lang="en-US"/>
        </a:p>
      </dgm:t>
    </dgm:pt>
    <dgm:pt modelId="{C124791B-CD70-4924-A750-168258E01DAC}">
      <dgm:prSet/>
      <dgm:spPr/>
      <dgm:t>
        <a:bodyPr/>
        <a:lstStyle/>
        <a:p>
          <a:r>
            <a:rPr lang="en-US" dirty="0"/>
            <a:t>We look forward to hearing from you and, we hope, seeing you in the “Working with Families of Infants and Toddlers” course in June!!</a:t>
          </a:r>
        </a:p>
      </dgm:t>
    </dgm:pt>
    <dgm:pt modelId="{BD278441-9A10-4FAB-A4A5-6906C9B00EA9}" type="parTrans" cxnId="{96E173DE-E18F-4333-A615-85CEBD4784BF}">
      <dgm:prSet/>
      <dgm:spPr/>
      <dgm:t>
        <a:bodyPr/>
        <a:lstStyle/>
        <a:p>
          <a:endParaRPr lang="en-US"/>
        </a:p>
      </dgm:t>
    </dgm:pt>
    <dgm:pt modelId="{EF162C92-DE53-4ADE-8726-C887B81F0FA4}" type="sibTrans" cxnId="{96E173DE-E18F-4333-A615-85CEBD4784BF}">
      <dgm:prSet/>
      <dgm:spPr/>
      <dgm:t>
        <a:bodyPr/>
        <a:lstStyle/>
        <a:p>
          <a:endParaRPr lang="en-US"/>
        </a:p>
      </dgm:t>
    </dgm:pt>
    <dgm:pt modelId="{F463AD19-BA09-4911-9BF5-8F409E358A31}" type="pres">
      <dgm:prSet presAssocID="{D0931D49-6B73-41F7-B0C8-D3A2A367D5DF}" presName="linear" presStyleCnt="0">
        <dgm:presLayoutVars>
          <dgm:animLvl val="lvl"/>
          <dgm:resizeHandles val="exact"/>
        </dgm:presLayoutVars>
      </dgm:prSet>
      <dgm:spPr/>
    </dgm:pt>
    <dgm:pt modelId="{9DA9A38C-59ED-460A-8522-635B2068FBE4}" type="pres">
      <dgm:prSet presAssocID="{C3F5E6B9-1977-4DE7-9C2E-68F388C7BA9B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547C0C75-2873-4ADE-8324-34C6D93B17A1}" type="pres">
      <dgm:prSet presAssocID="{BB2480C5-CF49-4C26-B729-C8AF2EAB9823}" presName="spacer" presStyleCnt="0"/>
      <dgm:spPr/>
    </dgm:pt>
    <dgm:pt modelId="{E794928F-B197-420F-B30F-FAF4F5FCB3C1}" type="pres">
      <dgm:prSet presAssocID="{553277D7-6687-43F9-8547-CE290689CA87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1550E37C-0731-4C87-9363-06B7D40C19FA}" type="pres">
      <dgm:prSet presAssocID="{224AB6E7-300D-4FFD-AD31-0D27BF2D8FA0}" presName="spacer" presStyleCnt="0"/>
      <dgm:spPr/>
    </dgm:pt>
    <dgm:pt modelId="{525880E5-46B5-4ED4-A617-09EF994CC8FA}" type="pres">
      <dgm:prSet presAssocID="{BC185490-93F3-4E9A-B8C2-0A2880FCBBB0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8F534D0F-C246-4625-AC7B-3151D7DDA4A8}" type="pres">
      <dgm:prSet presAssocID="{065EAA5A-4DAD-46BF-81E5-854307B04B03}" presName="spacer" presStyleCnt="0"/>
      <dgm:spPr/>
    </dgm:pt>
    <dgm:pt modelId="{BC39FDAE-BD4B-41CC-A866-9F734DD54848}" type="pres">
      <dgm:prSet presAssocID="{C124791B-CD70-4924-A750-168258E01DAC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6E74BF14-3559-4B55-9309-45D13EF3CDCE}" srcId="{D0931D49-6B73-41F7-B0C8-D3A2A367D5DF}" destId="{553277D7-6687-43F9-8547-CE290689CA87}" srcOrd="1" destOrd="0" parTransId="{629A5B65-CD2E-4C65-BFDE-9FBF1A8D0957}" sibTransId="{224AB6E7-300D-4FFD-AD31-0D27BF2D8FA0}"/>
    <dgm:cxn modelId="{6090F415-1DA2-41EF-8599-5FAA0E0DEBA1}" srcId="{D0931D49-6B73-41F7-B0C8-D3A2A367D5DF}" destId="{BC185490-93F3-4E9A-B8C2-0A2880FCBBB0}" srcOrd="2" destOrd="0" parTransId="{93D48325-1F5E-4DF2-83A3-E792E99C3438}" sibTransId="{065EAA5A-4DAD-46BF-81E5-854307B04B03}"/>
    <dgm:cxn modelId="{8390CE43-B2E8-4747-A247-610CFB1CB30C}" type="presOf" srcId="{C3F5E6B9-1977-4DE7-9C2E-68F388C7BA9B}" destId="{9DA9A38C-59ED-460A-8522-635B2068FBE4}" srcOrd="0" destOrd="0" presId="urn:microsoft.com/office/officeart/2005/8/layout/vList2"/>
    <dgm:cxn modelId="{36BBB686-6031-4082-8C78-D64D984486A1}" type="presOf" srcId="{D0931D49-6B73-41F7-B0C8-D3A2A367D5DF}" destId="{F463AD19-BA09-4911-9BF5-8F409E358A31}" srcOrd="0" destOrd="0" presId="urn:microsoft.com/office/officeart/2005/8/layout/vList2"/>
    <dgm:cxn modelId="{28AF9DAC-91DD-49C3-B2F5-6D062B685EF7}" srcId="{D0931D49-6B73-41F7-B0C8-D3A2A367D5DF}" destId="{C3F5E6B9-1977-4DE7-9C2E-68F388C7BA9B}" srcOrd="0" destOrd="0" parTransId="{24CD549F-46EE-4AF7-8A11-0408079C9930}" sibTransId="{BB2480C5-CF49-4C26-B729-C8AF2EAB9823}"/>
    <dgm:cxn modelId="{2D28DBD3-796A-4EE1-AB39-85F7350E63C1}" type="presOf" srcId="{C124791B-CD70-4924-A750-168258E01DAC}" destId="{BC39FDAE-BD4B-41CC-A866-9F734DD54848}" srcOrd="0" destOrd="0" presId="urn:microsoft.com/office/officeart/2005/8/layout/vList2"/>
    <dgm:cxn modelId="{96E173DE-E18F-4333-A615-85CEBD4784BF}" srcId="{D0931D49-6B73-41F7-B0C8-D3A2A367D5DF}" destId="{C124791B-CD70-4924-A750-168258E01DAC}" srcOrd="3" destOrd="0" parTransId="{BD278441-9A10-4FAB-A4A5-6906C9B00EA9}" sibTransId="{EF162C92-DE53-4ADE-8726-C887B81F0FA4}"/>
    <dgm:cxn modelId="{680D1AE2-DD74-42EB-975B-E327788799B4}" type="presOf" srcId="{553277D7-6687-43F9-8547-CE290689CA87}" destId="{E794928F-B197-420F-B30F-FAF4F5FCB3C1}" srcOrd="0" destOrd="0" presId="urn:microsoft.com/office/officeart/2005/8/layout/vList2"/>
    <dgm:cxn modelId="{6F5B02FC-8E92-4977-9086-E6252A739EB5}" type="presOf" srcId="{BC185490-93F3-4E9A-B8C2-0A2880FCBBB0}" destId="{525880E5-46B5-4ED4-A617-09EF994CC8FA}" srcOrd="0" destOrd="0" presId="urn:microsoft.com/office/officeart/2005/8/layout/vList2"/>
    <dgm:cxn modelId="{A7BF68DE-4FDD-483C-92BD-C7F96642FED3}" type="presParOf" srcId="{F463AD19-BA09-4911-9BF5-8F409E358A31}" destId="{9DA9A38C-59ED-460A-8522-635B2068FBE4}" srcOrd="0" destOrd="0" presId="urn:microsoft.com/office/officeart/2005/8/layout/vList2"/>
    <dgm:cxn modelId="{FB8B2D15-03EA-4AC3-B0C4-CB77D7BD12A6}" type="presParOf" srcId="{F463AD19-BA09-4911-9BF5-8F409E358A31}" destId="{547C0C75-2873-4ADE-8324-34C6D93B17A1}" srcOrd="1" destOrd="0" presId="urn:microsoft.com/office/officeart/2005/8/layout/vList2"/>
    <dgm:cxn modelId="{8EB17757-B485-45D9-9BBA-4624A5A7D9C0}" type="presParOf" srcId="{F463AD19-BA09-4911-9BF5-8F409E358A31}" destId="{E794928F-B197-420F-B30F-FAF4F5FCB3C1}" srcOrd="2" destOrd="0" presId="urn:microsoft.com/office/officeart/2005/8/layout/vList2"/>
    <dgm:cxn modelId="{2AD39561-D019-4770-996D-A276FF273930}" type="presParOf" srcId="{F463AD19-BA09-4911-9BF5-8F409E358A31}" destId="{1550E37C-0731-4C87-9363-06B7D40C19FA}" srcOrd="3" destOrd="0" presId="urn:microsoft.com/office/officeart/2005/8/layout/vList2"/>
    <dgm:cxn modelId="{F6FF1BEE-26FD-4E33-87EF-23CFDB9FB20B}" type="presParOf" srcId="{F463AD19-BA09-4911-9BF5-8F409E358A31}" destId="{525880E5-46B5-4ED4-A617-09EF994CC8FA}" srcOrd="4" destOrd="0" presId="urn:microsoft.com/office/officeart/2005/8/layout/vList2"/>
    <dgm:cxn modelId="{271DFEFF-4683-4E7E-9984-531063C363B0}" type="presParOf" srcId="{F463AD19-BA09-4911-9BF5-8F409E358A31}" destId="{8F534D0F-C246-4625-AC7B-3151D7DDA4A8}" srcOrd="5" destOrd="0" presId="urn:microsoft.com/office/officeart/2005/8/layout/vList2"/>
    <dgm:cxn modelId="{15828F45-7FFC-4D20-A456-464E9CED1239}" type="presParOf" srcId="{F463AD19-BA09-4911-9BF5-8F409E358A31}" destId="{BC39FDAE-BD4B-41CC-A866-9F734DD54848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4A75BCE9-ADE3-4137-9693-76CD5137B790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C6CD2395-1BAF-461F-9CC9-50E768541E8D}">
      <dgm:prSet/>
      <dgm:spPr/>
      <dgm:t>
        <a:bodyPr/>
        <a:lstStyle/>
        <a:p>
          <a:r>
            <a:rPr lang="en-US"/>
            <a:t>Coparenting </a:t>
          </a:r>
        </a:p>
      </dgm:t>
    </dgm:pt>
    <dgm:pt modelId="{561E395D-FBC2-404F-820E-8B4EE39ECAA7}" type="parTrans" cxnId="{7539FBE3-8CB0-434F-BEAB-FE6DB189703C}">
      <dgm:prSet/>
      <dgm:spPr/>
      <dgm:t>
        <a:bodyPr/>
        <a:lstStyle/>
        <a:p>
          <a:endParaRPr lang="en-US"/>
        </a:p>
      </dgm:t>
    </dgm:pt>
    <dgm:pt modelId="{1123321B-F99E-4498-93DA-C4AB12C026D5}" type="sibTrans" cxnId="{7539FBE3-8CB0-434F-BEAB-FE6DB189703C}">
      <dgm:prSet/>
      <dgm:spPr/>
      <dgm:t>
        <a:bodyPr/>
        <a:lstStyle/>
        <a:p>
          <a:endParaRPr lang="en-US"/>
        </a:p>
      </dgm:t>
    </dgm:pt>
    <dgm:pt modelId="{A7649B7E-0E26-4230-8A56-1843DE7D07BA}">
      <dgm:prSet/>
      <dgm:spPr/>
      <dgm:t>
        <a:bodyPr/>
        <a:lstStyle/>
        <a:p>
          <a:r>
            <a:rPr lang="en-US"/>
            <a:t>Cultural Diversity and Humility </a:t>
          </a:r>
        </a:p>
      </dgm:t>
    </dgm:pt>
    <dgm:pt modelId="{C381FB11-AF7E-46B7-9187-E7921CE60283}" type="parTrans" cxnId="{28C57607-D80C-453E-906C-78262B348055}">
      <dgm:prSet/>
      <dgm:spPr/>
      <dgm:t>
        <a:bodyPr/>
        <a:lstStyle/>
        <a:p>
          <a:endParaRPr lang="en-US"/>
        </a:p>
      </dgm:t>
    </dgm:pt>
    <dgm:pt modelId="{B4602D8B-D599-485A-98A8-8A51DA6A04B4}" type="sibTrans" cxnId="{28C57607-D80C-453E-906C-78262B348055}">
      <dgm:prSet/>
      <dgm:spPr/>
      <dgm:t>
        <a:bodyPr/>
        <a:lstStyle/>
        <a:p>
          <a:endParaRPr lang="en-US"/>
        </a:p>
      </dgm:t>
    </dgm:pt>
    <dgm:pt modelId="{28276AE8-A34E-4FAD-9433-2FABF06AD882}">
      <dgm:prSet/>
      <dgm:spPr/>
      <dgm:t>
        <a:bodyPr/>
        <a:lstStyle/>
        <a:p>
          <a:r>
            <a:rPr lang="en-US" dirty="0">
              <a:hlinkClick xmlns:r="http://schemas.openxmlformats.org/officeDocument/2006/relationships" r:id="rId1"/>
            </a:rPr>
            <a:t>Observation and Assessment </a:t>
          </a:r>
          <a:endParaRPr lang="en-US" dirty="0"/>
        </a:p>
      </dgm:t>
    </dgm:pt>
    <dgm:pt modelId="{143B3EF5-BCD3-4648-9A3A-6D5EF2727584}" type="parTrans" cxnId="{1D1E2C14-11C6-4EF9-A298-961B824A02FB}">
      <dgm:prSet/>
      <dgm:spPr/>
      <dgm:t>
        <a:bodyPr/>
        <a:lstStyle/>
        <a:p>
          <a:endParaRPr lang="en-US"/>
        </a:p>
      </dgm:t>
    </dgm:pt>
    <dgm:pt modelId="{11477E7F-0F92-43FA-A19F-86B7927B0E86}" type="sibTrans" cxnId="{1D1E2C14-11C6-4EF9-A298-961B824A02FB}">
      <dgm:prSet/>
      <dgm:spPr/>
      <dgm:t>
        <a:bodyPr/>
        <a:lstStyle/>
        <a:p>
          <a:endParaRPr lang="en-US"/>
        </a:p>
      </dgm:t>
    </dgm:pt>
    <dgm:pt modelId="{AC67E6EA-E98E-464C-BF91-79900E47C38A}">
      <dgm:prSet/>
      <dgm:spPr/>
      <dgm:t>
        <a:bodyPr/>
        <a:lstStyle/>
        <a:p>
          <a:r>
            <a:rPr lang="en-US"/>
            <a:t>Risk and Resiliency </a:t>
          </a:r>
        </a:p>
      </dgm:t>
    </dgm:pt>
    <dgm:pt modelId="{95708C03-3D94-40CC-AEBA-571BEB3F12AB}" type="parTrans" cxnId="{B4E4BB1C-62E1-42C7-B0FA-6401CE035C3A}">
      <dgm:prSet/>
      <dgm:spPr/>
      <dgm:t>
        <a:bodyPr/>
        <a:lstStyle/>
        <a:p>
          <a:endParaRPr lang="en-US"/>
        </a:p>
      </dgm:t>
    </dgm:pt>
    <dgm:pt modelId="{B4C5BEA2-5A65-48D6-ABF8-2F4B545C1FEF}" type="sibTrans" cxnId="{B4E4BB1C-62E1-42C7-B0FA-6401CE035C3A}">
      <dgm:prSet/>
      <dgm:spPr/>
      <dgm:t>
        <a:bodyPr/>
        <a:lstStyle/>
        <a:p>
          <a:endParaRPr lang="en-US"/>
        </a:p>
      </dgm:t>
    </dgm:pt>
    <dgm:pt modelId="{BD03096F-90FD-4E76-8BE7-59680BDDAB1A}">
      <dgm:prSet/>
      <dgm:spPr/>
      <dgm:t>
        <a:bodyPr/>
        <a:lstStyle/>
        <a:p>
          <a:r>
            <a:rPr lang="en-US" dirty="0"/>
            <a:t>Triadic and Family-Focused Intervention </a:t>
          </a:r>
        </a:p>
      </dgm:t>
    </dgm:pt>
    <dgm:pt modelId="{C4F4C7B4-0ABF-4743-AE2E-04F3946D9695}" type="parTrans" cxnId="{C8A0A32D-CD6F-42FA-BDBB-96160983901F}">
      <dgm:prSet/>
      <dgm:spPr/>
      <dgm:t>
        <a:bodyPr/>
        <a:lstStyle/>
        <a:p>
          <a:endParaRPr lang="en-US"/>
        </a:p>
      </dgm:t>
    </dgm:pt>
    <dgm:pt modelId="{7876A4DE-D4FB-4361-88C4-BF6A1493C6F2}" type="sibTrans" cxnId="{C8A0A32D-CD6F-42FA-BDBB-96160983901F}">
      <dgm:prSet/>
      <dgm:spPr/>
      <dgm:t>
        <a:bodyPr/>
        <a:lstStyle/>
        <a:p>
          <a:endParaRPr lang="en-US"/>
        </a:p>
      </dgm:t>
    </dgm:pt>
    <dgm:pt modelId="{B7136B1D-15F8-4A1D-96AE-61A6B0570851}">
      <dgm:prSet/>
      <dgm:spPr/>
      <dgm:t>
        <a:bodyPr/>
        <a:lstStyle/>
        <a:p>
          <a:r>
            <a:rPr lang="en-US"/>
            <a:t>Reflective Practice </a:t>
          </a:r>
        </a:p>
      </dgm:t>
    </dgm:pt>
    <dgm:pt modelId="{A3730924-1906-4F58-8428-CD5A7E5B58D8}" type="parTrans" cxnId="{1B20A227-B278-4294-B156-6813963D6CA0}">
      <dgm:prSet/>
      <dgm:spPr/>
      <dgm:t>
        <a:bodyPr/>
        <a:lstStyle/>
        <a:p>
          <a:endParaRPr lang="en-US"/>
        </a:p>
      </dgm:t>
    </dgm:pt>
    <dgm:pt modelId="{D0AB11C8-BB27-46A1-A2EA-FFAB03EF43B4}" type="sibTrans" cxnId="{1B20A227-B278-4294-B156-6813963D6CA0}">
      <dgm:prSet/>
      <dgm:spPr/>
      <dgm:t>
        <a:bodyPr/>
        <a:lstStyle/>
        <a:p>
          <a:endParaRPr lang="en-US"/>
        </a:p>
      </dgm:t>
    </dgm:pt>
    <dgm:pt modelId="{0B4A028E-ABF5-4C55-973C-877EF7343905}">
      <dgm:prSet/>
      <dgm:spPr/>
      <dgm:t>
        <a:bodyPr/>
        <a:lstStyle/>
        <a:p>
          <a:r>
            <a:rPr lang="en-US"/>
            <a:t>Systems and Community Change</a:t>
          </a:r>
        </a:p>
      </dgm:t>
    </dgm:pt>
    <dgm:pt modelId="{DA711089-98EA-4150-9270-A82A16B16084}" type="parTrans" cxnId="{18771711-2711-4F2C-B264-A4F87AAECC11}">
      <dgm:prSet/>
      <dgm:spPr/>
      <dgm:t>
        <a:bodyPr/>
        <a:lstStyle/>
        <a:p>
          <a:endParaRPr lang="en-US"/>
        </a:p>
      </dgm:t>
    </dgm:pt>
    <dgm:pt modelId="{E86432F5-4C45-4846-9121-E727062CA31A}" type="sibTrans" cxnId="{18771711-2711-4F2C-B264-A4F87AAECC11}">
      <dgm:prSet/>
      <dgm:spPr/>
      <dgm:t>
        <a:bodyPr/>
        <a:lstStyle/>
        <a:p>
          <a:endParaRPr lang="en-US"/>
        </a:p>
      </dgm:t>
    </dgm:pt>
    <dgm:pt modelId="{C0A72CDA-F7DF-42B2-A16B-FF54F28396D8}" type="pres">
      <dgm:prSet presAssocID="{4A75BCE9-ADE3-4137-9693-76CD5137B790}" presName="linear" presStyleCnt="0">
        <dgm:presLayoutVars>
          <dgm:animLvl val="lvl"/>
          <dgm:resizeHandles val="exact"/>
        </dgm:presLayoutVars>
      </dgm:prSet>
      <dgm:spPr/>
    </dgm:pt>
    <dgm:pt modelId="{5157F3B9-1104-44E3-AF04-2EA927C77582}" type="pres">
      <dgm:prSet presAssocID="{C6CD2395-1BAF-461F-9CC9-50E768541E8D}" presName="parentText" presStyleLbl="node1" presStyleIdx="0" presStyleCnt="7">
        <dgm:presLayoutVars>
          <dgm:chMax val="0"/>
          <dgm:bulletEnabled val="1"/>
        </dgm:presLayoutVars>
      </dgm:prSet>
      <dgm:spPr/>
    </dgm:pt>
    <dgm:pt modelId="{2F30AC55-A6B8-46E7-B1DF-898C63781C79}" type="pres">
      <dgm:prSet presAssocID="{1123321B-F99E-4498-93DA-C4AB12C026D5}" presName="spacer" presStyleCnt="0"/>
      <dgm:spPr/>
    </dgm:pt>
    <dgm:pt modelId="{209621F3-3E5B-43FC-9E65-43EFE55F2B9A}" type="pres">
      <dgm:prSet presAssocID="{A7649B7E-0E26-4230-8A56-1843DE7D07BA}" presName="parentText" presStyleLbl="node1" presStyleIdx="1" presStyleCnt="7">
        <dgm:presLayoutVars>
          <dgm:chMax val="0"/>
          <dgm:bulletEnabled val="1"/>
        </dgm:presLayoutVars>
      </dgm:prSet>
      <dgm:spPr/>
    </dgm:pt>
    <dgm:pt modelId="{B55A93A7-CD2A-4A60-B67C-776457ABCC37}" type="pres">
      <dgm:prSet presAssocID="{B4602D8B-D599-485A-98A8-8A51DA6A04B4}" presName="spacer" presStyleCnt="0"/>
      <dgm:spPr/>
    </dgm:pt>
    <dgm:pt modelId="{5775FFA9-6B4F-4F1F-8616-B24FB657D63D}" type="pres">
      <dgm:prSet presAssocID="{28276AE8-A34E-4FAD-9433-2FABF06AD882}" presName="parentText" presStyleLbl="node1" presStyleIdx="2" presStyleCnt="7">
        <dgm:presLayoutVars>
          <dgm:chMax val="0"/>
          <dgm:bulletEnabled val="1"/>
        </dgm:presLayoutVars>
      </dgm:prSet>
      <dgm:spPr/>
    </dgm:pt>
    <dgm:pt modelId="{D6EE46F5-A62E-45CB-97AF-CB6494B67276}" type="pres">
      <dgm:prSet presAssocID="{11477E7F-0F92-43FA-A19F-86B7927B0E86}" presName="spacer" presStyleCnt="0"/>
      <dgm:spPr/>
    </dgm:pt>
    <dgm:pt modelId="{87EA2A29-88B9-42E3-AFCC-A48D0A9A3DE9}" type="pres">
      <dgm:prSet presAssocID="{AC67E6EA-E98E-464C-BF91-79900E47C38A}" presName="parentText" presStyleLbl="node1" presStyleIdx="3" presStyleCnt="7">
        <dgm:presLayoutVars>
          <dgm:chMax val="0"/>
          <dgm:bulletEnabled val="1"/>
        </dgm:presLayoutVars>
      </dgm:prSet>
      <dgm:spPr/>
    </dgm:pt>
    <dgm:pt modelId="{10D23DF3-85A2-4064-98FB-EC7FBD32688E}" type="pres">
      <dgm:prSet presAssocID="{B4C5BEA2-5A65-48D6-ABF8-2F4B545C1FEF}" presName="spacer" presStyleCnt="0"/>
      <dgm:spPr/>
    </dgm:pt>
    <dgm:pt modelId="{707D214A-6800-44C4-B507-961E9EEA46D8}" type="pres">
      <dgm:prSet presAssocID="{BD03096F-90FD-4E76-8BE7-59680BDDAB1A}" presName="parentText" presStyleLbl="node1" presStyleIdx="4" presStyleCnt="7">
        <dgm:presLayoutVars>
          <dgm:chMax val="0"/>
          <dgm:bulletEnabled val="1"/>
        </dgm:presLayoutVars>
      </dgm:prSet>
      <dgm:spPr/>
    </dgm:pt>
    <dgm:pt modelId="{44BBF943-3C01-415B-BBF0-67BAD3E200BF}" type="pres">
      <dgm:prSet presAssocID="{7876A4DE-D4FB-4361-88C4-BF6A1493C6F2}" presName="spacer" presStyleCnt="0"/>
      <dgm:spPr/>
    </dgm:pt>
    <dgm:pt modelId="{81C27999-5746-4029-A0A7-3AF18227C4D2}" type="pres">
      <dgm:prSet presAssocID="{B7136B1D-15F8-4A1D-96AE-61A6B0570851}" presName="parentText" presStyleLbl="node1" presStyleIdx="5" presStyleCnt="7">
        <dgm:presLayoutVars>
          <dgm:chMax val="0"/>
          <dgm:bulletEnabled val="1"/>
        </dgm:presLayoutVars>
      </dgm:prSet>
      <dgm:spPr/>
    </dgm:pt>
    <dgm:pt modelId="{FDAE732C-EFF1-407E-952A-4F149D584490}" type="pres">
      <dgm:prSet presAssocID="{D0AB11C8-BB27-46A1-A2EA-FFAB03EF43B4}" presName="spacer" presStyleCnt="0"/>
      <dgm:spPr/>
    </dgm:pt>
    <dgm:pt modelId="{A0708DBF-632A-41D8-97A3-AB901CFE6070}" type="pres">
      <dgm:prSet presAssocID="{0B4A028E-ABF5-4C55-973C-877EF7343905}" presName="parentText" presStyleLbl="node1" presStyleIdx="6" presStyleCnt="7">
        <dgm:presLayoutVars>
          <dgm:chMax val="0"/>
          <dgm:bulletEnabled val="1"/>
        </dgm:presLayoutVars>
      </dgm:prSet>
      <dgm:spPr/>
    </dgm:pt>
  </dgm:ptLst>
  <dgm:cxnLst>
    <dgm:cxn modelId="{28C57607-D80C-453E-906C-78262B348055}" srcId="{4A75BCE9-ADE3-4137-9693-76CD5137B790}" destId="{A7649B7E-0E26-4230-8A56-1843DE7D07BA}" srcOrd="1" destOrd="0" parTransId="{C381FB11-AF7E-46B7-9187-E7921CE60283}" sibTransId="{B4602D8B-D599-485A-98A8-8A51DA6A04B4}"/>
    <dgm:cxn modelId="{18771711-2711-4F2C-B264-A4F87AAECC11}" srcId="{4A75BCE9-ADE3-4137-9693-76CD5137B790}" destId="{0B4A028E-ABF5-4C55-973C-877EF7343905}" srcOrd="6" destOrd="0" parTransId="{DA711089-98EA-4150-9270-A82A16B16084}" sibTransId="{E86432F5-4C45-4846-9121-E727062CA31A}"/>
    <dgm:cxn modelId="{1D1E2C14-11C6-4EF9-A298-961B824A02FB}" srcId="{4A75BCE9-ADE3-4137-9693-76CD5137B790}" destId="{28276AE8-A34E-4FAD-9433-2FABF06AD882}" srcOrd="2" destOrd="0" parTransId="{143B3EF5-BCD3-4648-9A3A-6D5EF2727584}" sibTransId="{11477E7F-0F92-43FA-A19F-86B7927B0E86}"/>
    <dgm:cxn modelId="{8981EB1A-CA1E-44D2-8303-709458611C49}" type="presOf" srcId="{0B4A028E-ABF5-4C55-973C-877EF7343905}" destId="{A0708DBF-632A-41D8-97A3-AB901CFE6070}" srcOrd="0" destOrd="0" presId="urn:microsoft.com/office/officeart/2005/8/layout/vList2"/>
    <dgm:cxn modelId="{B4E4BB1C-62E1-42C7-B0FA-6401CE035C3A}" srcId="{4A75BCE9-ADE3-4137-9693-76CD5137B790}" destId="{AC67E6EA-E98E-464C-BF91-79900E47C38A}" srcOrd="3" destOrd="0" parTransId="{95708C03-3D94-40CC-AEBA-571BEB3F12AB}" sibTransId="{B4C5BEA2-5A65-48D6-ABF8-2F4B545C1FEF}"/>
    <dgm:cxn modelId="{1B20A227-B278-4294-B156-6813963D6CA0}" srcId="{4A75BCE9-ADE3-4137-9693-76CD5137B790}" destId="{B7136B1D-15F8-4A1D-96AE-61A6B0570851}" srcOrd="5" destOrd="0" parTransId="{A3730924-1906-4F58-8428-CD5A7E5B58D8}" sibTransId="{D0AB11C8-BB27-46A1-A2EA-FFAB03EF43B4}"/>
    <dgm:cxn modelId="{C8A0A32D-CD6F-42FA-BDBB-96160983901F}" srcId="{4A75BCE9-ADE3-4137-9693-76CD5137B790}" destId="{BD03096F-90FD-4E76-8BE7-59680BDDAB1A}" srcOrd="4" destOrd="0" parTransId="{C4F4C7B4-0ABF-4743-AE2E-04F3946D9695}" sibTransId="{7876A4DE-D4FB-4361-88C4-BF6A1493C6F2}"/>
    <dgm:cxn modelId="{203B7A40-0E83-4F25-A8E3-EEBCB13BF21F}" type="presOf" srcId="{A7649B7E-0E26-4230-8A56-1843DE7D07BA}" destId="{209621F3-3E5B-43FC-9E65-43EFE55F2B9A}" srcOrd="0" destOrd="0" presId="urn:microsoft.com/office/officeart/2005/8/layout/vList2"/>
    <dgm:cxn modelId="{E261DB85-09D4-4CEA-9DDB-478053FE04D7}" type="presOf" srcId="{BD03096F-90FD-4E76-8BE7-59680BDDAB1A}" destId="{707D214A-6800-44C4-B507-961E9EEA46D8}" srcOrd="0" destOrd="0" presId="urn:microsoft.com/office/officeart/2005/8/layout/vList2"/>
    <dgm:cxn modelId="{0FA8469D-094D-4889-BE42-44DE0A7C79DE}" type="presOf" srcId="{28276AE8-A34E-4FAD-9433-2FABF06AD882}" destId="{5775FFA9-6B4F-4F1F-8616-B24FB657D63D}" srcOrd="0" destOrd="0" presId="urn:microsoft.com/office/officeart/2005/8/layout/vList2"/>
    <dgm:cxn modelId="{770826AD-EFC2-4B6C-B019-09A808BCA1BC}" type="presOf" srcId="{4A75BCE9-ADE3-4137-9693-76CD5137B790}" destId="{C0A72CDA-F7DF-42B2-A16B-FF54F28396D8}" srcOrd="0" destOrd="0" presId="urn:microsoft.com/office/officeart/2005/8/layout/vList2"/>
    <dgm:cxn modelId="{B3779AB9-7F0E-40F8-B44A-10779B6C94ED}" type="presOf" srcId="{B7136B1D-15F8-4A1D-96AE-61A6B0570851}" destId="{81C27999-5746-4029-A0A7-3AF18227C4D2}" srcOrd="0" destOrd="0" presId="urn:microsoft.com/office/officeart/2005/8/layout/vList2"/>
    <dgm:cxn modelId="{665EE8CF-83AE-401B-958E-74873D201F9C}" type="presOf" srcId="{C6CD2395-1BAF-461F-9CC9-50E768541E8D}" destId="{5157F3B9-1104-44E3-AF04-2EA927C77582}" srcOrd="0" destOrd="0" presId="urn:microsoft.com/office/officeart/2005/8/layout/vList2"/>
    <dgm:cxn modelId="{7539FBE3-8CB0-434F-BEAB-FE6DB189703C}" srcId="{4A75BCE9-ADE3-4137-9693-76CD5137B790}" destId="{C6CD2395-1BAF-461F-9CC9-50E768541E8D}" srcOrd="0" destOrd="0" parTransId="{561E395D-FBC2-404F-820E-8B4EE39ECAA7}" sibTransId="{1123321B-F99E-4498-93DA-C4AB12C026D5}"/>
    <dgm:cxn modelId="{C8963BE7-2756-4300-BD9F-19EF685B897E}" type="presOf" srcId="{AC67E6EA-E98E-464C-BF91-79900E47C38A}" destId="{87EA2A29-88B9-42E3-AFCC-A48D0A9A3DE9}" srcOrd="0" destOrd="0" presId="urn:microsoft.com/office/officeart/2005/8/layout/vList2"/>
    <dgm:cxn modelId="{6825D081-5B5E-454B-B4EB-5F5D66F2F941}" type="presParOf" srcId="{C0A72CDA-F7DF-42B2-A16B-FF54F28396D8}" destId="{5157F3B9-1104-44E3-AF04-2EA927C77582}" srcOrd="0" destOrd="0" presId="urn:microsoft.com/office/officeart/2005/8/layout/vList2"/>
    <dgm:cxn modelId="{3AEAA9D5-E454-4CEA-9F78-210E814AC77C}" type="presParOf" srcId="{C0A72CDA-F7DF-42B2-A16B-FF54F28396D8}" destId="{2F30AC55-A6B8-46E7-B1DF-898C63781C79}" srcOrd="1" destOrd="0" presId="urn:microsoft.com/office/officeart/2005/8/layout/vList2"/>
    <dgm:cxn modelId="{7DAEC40B-CC4D-4C4F-97BD-DA4DD650C3D6}" type="presParOf" srcId="{C0A72CDA-F7DF-42B2-A16B-FF54F28396D8}" destId="{209621F3-3E5B-43FC-9E65-43EFE55F2B9A}" srcOrd="2" destOrd="0" presId="urn:microsoft.com/office/officeart/2005/8/layout/vList2"/>
    <dgm:cxn modelId="{FEE2A280-7BE0-4BA8-9AEC-DFD78C573587}" type="presParOf" srcId="{C0A72CDA-F7DF-42B2-A16B-FF54F28396D8}" destId="{B55A93A7-CD2A-4A60-B67C-776457ABCC37}" srcOrd="3" destOrd="0" presId="urn:microsoft.com/office/officeart/2005/8/layout/vList2"/>
    <dgm:cxn modelId="{B97EE155-6EFF-4CBF-BC4A-92BED32A19F3}" type="presParOf" srcId="{C0A72CDA-F7DF-42B2-A16B-FF54F28396D8}" destId="{5775FFA9-6B4F-4F1F-8616-B24FB657D63D}" srcOrd="4" destOrd="0" presId="urn:microsoft.com/office/officeart/2005/8/layout/vList2"/>
    <dgm:cxn modelId="{31467980-D47B-492B-886A-6CF6D12919B2}" type="presParOf" srcId="{C0A72CDA-F7DF-42B2-A16B-FF54F28396D8}" destId="{D6EE46F5-A62E-45CB-97AF-CB6494B67276}" srcOrd="5" destOrd="0" presId="urn:microsoft.com/office/officeart/2005/8/layout/vList2"/>
    <dgm:cxn modelId="{952876E8-336E-4CB8-A451-F06CFA6156F6}" type="presParOf" srcId="{C0A72CDA-F7DF-42B2-A16B-FF54F28396D8}" destId="{87EA2A29-88B9-42E3-AFCC-A48D0A9A3DE9}" srcOrd="6" destOrd="0" presId="urn:microsoft.com/office/officeart/2005/8/layout/vList2"/>
    <dgm:cxn modelId="{90AA0E65-6B9F-47B7-AA50-5B1FC05ABBFC}" type="presParOf" srcId="{C0A72CDA-F7DF-42B2-A16B-FF54F28396D8}" destId="{10D23DF3-85A2-4064-98FB-EC7FBD32688E}" srcOrd="7" destOrd="0" presId="urn:microsoft.com/office/officeart/2005/8/layout/vList2"/>
    <dgm:cxn modelId="{15E57FAF-A536-4989-88BA-A4ED03233A84}" type="presParOf" srcId="{C0A72CDA-F7DF-42B2-A16B-FF54F28396D8}" destId="{707D214A-6800-44C4-B507-961E9EEA46D8}" srcOrd="8" destOrd="0" presId="urn:microsoft.com/office/officeart/2005/8/layout/vList2"/>
    <dgm:cxn modelId="{F79F2607-7FC7-4C51-BBDC-E409D34CBC68}" type="presParOf" srcId="{C0A72CDA-F7DF-42B2-A16B-FF54F28396D8}" destId="{44BBF943-3C01-415B-BBF0-67BAD3E200BF}" srcOrd="9" destOrd="0" presId="urn:microsoft.com/office/officeart/2005/8/layout/vList2"/>
    <dgm:cxn modelId="{6FDE20F9-45F1-4E3F-A103-2EAD46204F53}" type="presParOf" srcId="{C0A72CDA-F7DF-42B2-A16B-FF54F28396D8}" destId="{81C27999-5746-4029-A0A7-3AF18227C4D2}" srcOrd="10" destOrd="0" presId="urn:microsoft.com/office/officeart/2005/8/layout/vList2"/>
    <dgm:cxn modelId="{B3E25F18-E11D-49EE-A8EC-B8A904CC02ED}" type="presParOf" srcId="{C0A72CDA-F7DF-42B2-A16B-FF54F28396D8}" destId="{FDAE732C-EFF1-407E-952A-4F149D584490}" srcOrd="11" destOrd="0" presId="urn:microsoft.com/office/officeart/2005/8/layout/vList2"/>
    <dgm:cxn modelId="{18976699-F692-46D1-9742-1C5706CE239A}" type="presParOf" srcId="{C0A72CDA-F7DF-42B2-A16B-FF54F28396D8}" destId="{A0708DBF-632A-41D8-97A3-AB901CFE6070}" srcOrd="1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30B4C131-1694-4C8E-98F5-54131DB7F34E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839B7F3E-B23C-448C-A434-C29B7CB5DF92}">
      <dgm:prSet custT="1"/>
      <dgm:spPr/>
      <dgm:t>
        <a:bodyPr/>
        <a:lstStyle/>
        <a:p>
          <a:r>
            <a:rPr lang="en-US" sz="2000" b="0" i="0" dirty="0"/>
            <a:t>Apply knowledge gained about diverse families in different life circumstances (e.g., families involved with child welfare, military families, extended kinship families, post-divorce families) by making recommendations in response to case presentations.</a:t>
          </a:r>
          <a:endParaRPr lang="en-US" sz="2000" dirty="0"/>
        </a:p>
      </dgm:t>
    </dgm:pt>
    <dgm:pt modelId="{104F972C-6F85-4CE0-9609-CBF976D354CD}" type="parTrans" cxnId="{29A49684-33C4-4E6E-A0DE-A572CBC4A147}">
      <dgm:prSet/>
      <dgm:spPr/>
      <dgm:t>
        <a:bodyPr/>
        <a:lstStyle/>
        <a:p>
          <a:endParaRPr lang="en-US"/>
        </a:p>
      </dgm:t>
    </dgm:pt>
    <dgm:pt modelId="{ACCFEC20-1762-4B4E-985B-269CA3FA27F0}" type="sibTrans" cxnId="{29A49684-33C4-4E6E-A0DE-A572CBC4A147}">
      <dgm:prSet/>
      <dgm:spPr/>
      <dgm:t>
        <a:bodyPr/>
        <a:lstStyle/>
        <a:p>
          <a:endParaRPr lang="en-US"/>
        </a:p>
      </dgm:t>
    </dgm:pt>
    <dgm:pt modelId="{3F51115E-FE0E-4CE8-804B-845A83F4EC76}">
      <dgm:prSet custT="1"/>
      <dgm:spPr/>
      <dgm:t>
        <a:bodyPr/>
        <a:lstStyle/>
        <a:p>
          <a:r>
            <a:rPr lang="en-US" sz="2000" b="0" i="0" dirty="0"/>
            <a:t>Use a family systems conceptual framework that focuses on coparenting and family triangles to complete relevant assessments and identify appropriate family-strengthening. interventions</a:t>
          </a:r>
          <a:endParaRPr lang="en-US" sz="2000" dirty="0"/>
        </a:p>
      </dgm:t>
    </dgm:pt>
    <dgm:pt modelId="{CDD5A1FF-8732-4C79-98AE-023B762AAD98}" type="parTrans" cxnId="{5D1404D3-876E-4772-A6C0-FE8E84D4075D}">
      <dgm:prSet/>
      <dgm:spPr/>
      <dgm:t>
        <a:bodyPr/>
        <a:lstStyle/>
        <a:p>
          <a:endParaRPr lang="en-US"/>
        </a:p>
      </dgm:t>
    </dgm:pt>
    <dgm:pt modelId="{2774F2CC-5DEF-446F-B073-D8ADB4FCF82A}" type="sibTrans" cxnId="{5D1404D3-876E-4772-A6C0-FE8E84D4075D}">
      <dgm:prSet/>
      <dgm:spPr/>
      <dgm:t>
        <a:bodyPr/>
        <a:lstStyle/>
        <a:p>
          <a:endParaRPr lang="en-US"/>
        </a:p>
      </dgm:t>
    </dgm:pt>
    <dgm:pt modelId="{18BAD296-CF24-4257-845C-D4FAD1294092}">
      <dgm:prSet custT="1"/>
      <dgm:spPr/>
      <dgm:t>
        <a:bodyPr/>
        <a:lstStyle/>
        <a:p>
          <a:r>
            <a:rPr lang="en-US" sz="2000" b="0" i="0" dirty="0"/>
            <a:t>Recognize potential, expectable challenges to this work and offer ways to think about and manage those challenges.</a:t>
          </a:r>
          <a:endParaRPr lang="en-US" sz="2000" dirty="0"/>
        </a:p>
      </dgm:t>
    </dgm:pt>
    <dgm:pt modelId="{7E9C7757-C5B0-4C0E-B5A7-764575B1721E}" type="parTrans" cxnId="{E99AB6C0-3414-4DE3-91FB-9CFB8A6E3E90}">
      <dgm:prSet/>
      <dgm:spPr/>
      <dgm:t>
        <a:bodyPr/>
        <a:lstStyle/>
        <a:p>
          <a:endParaRPr lang="en-US"/>
        </a:p>
      </dgm:t>
    </dgm:pt>
    <dgm:pt modelId="{541460D8-9EE5-46F7-A0A0-6FB92D8BD2D1}" type="sibTrans" cxnId="{E99AB6C0-3414-4DE3-91FB-9CFB8A6E3E90}">
      <dgm:prSet/>
      <dgm:spPr/>
      <dgm:t>
        <a:bodyPr/>
        <a:lstStyle/>
        <a:p>
          <a:endParaRPr lang="en-US"/>
        </a:p>
      </dgm:t>
    </dgm:pt>
    <dgm:pt modelId="{7CA60E06-92D7-4A0A-9209-5A574AC960B1}">
      <dgm:prSet custT="1"/>
      <dgm:spPr/>
      <dgm:t>
        <a:bodyPr/>
        <a:lstStyle/>
        <a:p>
          <a:r>
            <a:rPr lang="en-US" sz="2000" b="0" i="0" dirty="0"/>
            <a:t>Articulate ways that personal biases (and counter-transference) can influence effective work on behalf of infants and their families and how best to manage such biases.</a:t>
          </a:r>
          <a:endParaRPr lang="en-US" sz="2000" dirty="0"/>
        </a:p>
      </dgm:t>
    </dgm:pt>
    <dgm:pt modelId="{152F3E04-EFCC-44EF-B3BE-758B60CC7AF3}" type="parTrans" cxnId="{D81CB062-9D8D-4728-B43A-DC86B3A034F2}">
      <dgm:prSet/>
      <dgm:spPr/>
      <dgm:t>
        <a:bodyPr/>
        <a:lstStyle/>
        <a:p>
          <a:endParaRPr lang="en-US"/>
        </a:p>
      </dgm:t>
    </dgm:pt>
    <dgm:pt modelId="{DCCD04FF-450B-440C-B434-07B95AA29FA6}" type="sibTrans" cxnId="{D81CB062-9D8D-4728-B43A-DC86B3A034F2}">
      <dgm:prSet/>
      <dgm:spPr/>
      <dgm:t>
        <a:bodyPr/>
        <a:lstStyle/>
        <a:p>
          <a:endParaRPr lang="en-US"/>
        </a:p>
      </dgm:t>
    </dgm:pt>
    <dgm:pt modelId="{0B5CD82F-C828-47E5-BD44-DAFCA6B09210}" type="pres">
      <dgm:prSet presAssocID="{30B4C131-1694-4C8E-98F5-54131DB7F34E}" presName="linear" presStyleCnt="0">
        <dgm:presLayoutVars>
          <dgm:animLvl val="lvl"/>
          <dgm:resizeHandles val="exact"/>
        </dgm:presLayoutVars>
      </dgm:prSet>
      <dgm:spPr/>
    </dgm:pt>
    <dgm:pt modelId="{37E824A7-9044-499F-BA3B-17857B9CB2AB}" type="pres">
      <dgm:prSet presAssocID="{839B7F3E-B23C-448C-A434-C29B7CB5DF92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BA8F599F-502B-442E-A811-C6CD1841E464}" type="pres">
      <dgm:prSet presAssocID="{ACCFEC20-1762-4B4E-985B-269CA3FA27F0}" presName="spacer" presStyleCnt="0"/>
      <dgm:spPr/>
    </dgm:pt>
    <dgm:pt modelId="{8019B52C-A206-4DBF-A827-88DA08CE5B44}" type="pres">
      <dgm:prSet presAssocID="{3F51115E-FE0E-4CE8-804B-845A83F4EC76}" presName="parentText" presStyleLbl="node1" presStyleIdx="1" presStyleCnt="4" custLinFactNeighborX="319" custLinFactNeighborY="-86778">
        <dgm:presLayoutVars>
          <dgm:chMax val="0"/>
          <dgm:bulletEnabled val="1"/>
        </dgm:presLayoutVars>
      </dgm:prSet>
      <dgm:spPr/>
    </dgm:pt>
    <dgm:pt modelId="{6D8561B9-8D31-413E-88EA-9FDC40F95A1A}" type="pres">
      <dgm:prSet presAssocID="{2774F2CC-5DEF-446F-B073-D8ADB4FCF82A}" presName="spacer" presStyleCnt="0"/>
      <dgm:spPr/>
    </dgm:pt>
    <dgm:pt modelId="{3C0B5BFE-F041-4CD8-BEB1-9EF5852E9E49}" type="pres">
      <dgm:prSet presAssocID="{18BAD296-CF24-4257-845C-D4FAD1294092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86BEAE1E-43EB-4A54-9C20-284183875123}" type="pres">
      <dgm:prSet presAssocID="{541460D8-9EE5-46F7-A0A0-6FB92D8BD2D1}" presName="spacer" presStyleCnt="0"/>
      <dgm:spPr/>
    </dgm:pt>
    <dgm:pt modelId="{C9B70A01-C694-45D1-BA80-0B7B6406E758}" type="pres">
      <dgm:prSet presAssocID="{7CA60E06-92D7-4A0A-9209-5A574AC960B1}" presName="parentText" presStyleLbl="node1" presStyleIdx="3" presStyleCnt="4" custLinFactY="1428" custLinFactNeighborX="-276" custLinFactNeighborY="100000">
        <dgm:presLayoutVars>
          <dgm:chMax val="0"/>
          <dgm:bulletEnabled val="1"/>
        </dgm:presLayoutVars>
      </dgm:prSet>
      <dgm:spPr/>
    </dgm:pt>
  </dgm:ptLst>
  <dgm:cxnLst>
    <dgm:cxn modelId="{52641A1B-7682-4F54-8DAA-567E5F20D720}" type="presOf" srcId="{30B4C131-1694-4C8E-98F5-54131DB7F34E}" destId="{0B5CD82F-C828-47E5-BD44-DAFCA6B09210}" srcOrd="0" destOrd="0" presId="urn:microsoft.com/office/officeart/2005/8/layout/vList2"/>
    <dgm:cxn modelId="{61657162-8630-4D3D-AD2C-99018A41C175}" type="presOf" srcId="{839B7F3E-B23C-448C-A434-C29B7CB5DF92}" destId="{37E824A7-9044-499F-BA3B-17857B9CB2AB}" srcOrd="0" destOrd="0" presId="urn:microsoft.com/office/officeart/2005/8/layout/vList2"/>
    <dgm:cxn modelId="{D81CB062-9D8D-4728-B43A-DC86B3A034F2}" srcId="{30B4C131-1694-4C8E-98F5-54131DB7F34E}" destId="{7CA60E06-92D7-4A0A-9209-5A574AC960B1}" srcOrd="3" destOrd="0" parTransId="{152F3E04-EFCC-44EF-B3BE-758B60CC7AF3}" sibTransId="{DCCD04FF-450B-440C-B434-07B95AA29FA6}"/>
    <dgm:cxn modelId="{AFBF6D4E-A90D-451C-84D8-2FA168BD9701}" type="presOf" srcId="{7CA60E06-92D7-4A0A-9209-5A574AC960B1}" destId="{C9B70A01-C694-45D1-BA80-0B7B6406E758}" srcOrd="0" destOrd="0" presId="urn:microsoft.com/office/officeart/2005/8/layout/vList2"/>
    <dgm:cxn modelId="{29A49684-33C4-4E6E-A0DE-A572CBC4A147}" srcId="{30B4C131-1694-4C8E-98F5-54131DB7F34E}" destId="{839B7F3E-B23C-448C-A434-C29B7CB5DF92}" srcOrd="0" destOrd="0" parTransId="{104F972C-6F85-4CE0-9609-CBF976D354CD}" sibTransId="{ACCFEC20-1762-4B4E-985B-269CA3FA27F0}"/>
    <dgm:cxn modelId="{E99AB6C0-3414-4DE3-91FB-9CFB8A6E3E90}" srcId="{30B4C131-1694-4C8E-98F5-54131DB7F34E}" destId="{18BAD296-CF24-4257-845C-D4FAD1294092}" srcOrd="2" destOrd="0" parTransId="{7E9C7757-C5B0-4C0E-B5A7-764575B1721E}" sibTransId="{541460D8-9EE5-46F7-A0A0-6FB92D8BD2D1}"/>
    <dgm:cxn modelId="{5D1404D3-876E-4772-A6C0-FE8E84D4075D}" srcId="{30B4C131-1694-4C8E-98F5-54131DB7F34E}" destId="{3F51115E-FE0E-4CE8-804B-845A83F4EC76}" srcOrd="1" destOrd="0" parTransId="{CDD5A1FF-8732-4C79-98AE-023B762AAD98}" sibTransId="{2774F2CC-5DEF-446F-B073-D8ADB4FCF82A}"/>
    <dgm:cxn modelId="{0544A8E2-1B6A-482F-B181-0329940F659A}" type="presOf" srcId="{18BAD296-CF24-4257-845C-D4FAD1294092}" destId="{3C0B5BFE-F041-4CD8-BEB1-9EF5852E9E49}" srcOrd="0" destOrd="0" presId="urn:microsoft.com/office/officeart/2005/8/layout/vList2"/>
    <dgm:cxn modelId="{B4A873FC-50EC-4ACA-BB54-AD136EB21AB8}" type="presOf" srcId="{3F51115E-FE0E-4CE8-804B-845A83F4EC76}" destId="{8019B52C-A206-4DBF-A827-88DA08CE5B44}" srcOrd="0" destOrd="0" presId="urn:microsoft.com/office/officeart/2005/8/layout/vList2"/>
    <dgm:cxn modelId="{215F2F6D-5092-493D-9EF0-B333E6A9FC56}" type="presParOf" srcId="{0B5CD82F-C828-47E5-BD44-DAFCA6B09210}" destId="{37E824A7-9044-499F-BA3B-17857B9CB2AB}" srcOrd="0" destOrd="0" presId="urn:microsoft.com/office/officeart/2005/8/layout/vList2"/>
    <dgm:cxn modelId="{F64C2E9E-DFA1-4307-BB9C-38FAAE61DE35}" type="presParOf" srcId="{0B5CD82F-C828-47E5-BD44-DAFCA6B09210}" destId="{BA8F599F-502B-442E-A811-C6CD1841E464}" srcOrd="1" destOrd="0" presId="urn:microsoft.com/office/officeart/2005/8/layout/vList2"/>
    <dgm:cxn modelId="{620C6437-A9B7-489F-B964-4A5A3C6DF7C9}" type="presParOf" srcId="{0B5CD82F-C828-47E5-BD44-DAFCA6B09210}" destId="{8019B52C-A206-4DBF-A827-88DA08CE5B44}" srcOrd="2" destOrd="0" presId="urn:microsoft.com/office/officeart/2005/8/layout/vList2"/>
    <dgm:cxn modelId="{E8EC9C76-27CB-4256-BE70-7CDD3B356929}" type="presParOf" srcId="{0B5CD82F-C828-47E5-BD44-DAFCA6B09210}" destId="{6D8561B9-8D31-413E-88EA-9FDC40F95A1A}" srcOrd="3" destOrd="0" presId="urn:microsoft.com/office/officeart/2005/8/layout/vList2"/>
    <dgm:cxn modelId="{D4A66398-5D0F-4035-B04C-008D53922D18}" type="presParOf" srcId="{0B5CD82F-C828-47E5-BD44-DAFCA6B09210}" destId="{3C0B5BFE-F041-4CD8-BEB1-9EF5852E9E49}" srcOrd="4" destOrd="0" presId="urn:microsoft.com/office/officeart/2005/8/layout/vList2"/>
    <dgm:cxn modelId="{206A63ED-B814-459D-8185-E79F43195A19}" type="presParOf" srcId="{0B5CD82F-C828-47E5-BD44-DAFCA6B09210}" destId="{86BEAE1E-43EB-4A54-9C20-284183875123}" srcOrd="5" destOrd="0" presId="urn:microsoft.com/office/officeart/2005/8/layout/vList2"/>
    <dgm:cxn modelId="{1451E595-9322-4A60-B61F-C62B0AFEB039}" type="presParOf" srcId="{0B5CD82F-C828-47E5-BD44-DAFCA6B09210}" destId="{C9B70A01-C694-45D1-BA80-0B7B6406E758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0B4C131-1694-4C8E-98F5-54131DB7F34E}" type="doc">
      <dgm:prSet loTypeId="urn:microsoft.com/office/officeart/2005/8/layout/default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18BAD296-CF24-4257-845C-D4FAD1294092}">
      <dgm:prSet custT="1"/>
      <dgm:spPr/>
      <dgm:t>
        <a:bodyPr/>
        <a:lstStyle/>
        <a:p>
          <a:r>
            <a:rPr lang="en-US" sz="2800" dirty="0" err="1"/>
            <a:t>Zeanah</a:t>
          </a:r>
          <a:r>
            <a:rPr lang="en-US" sz="2800" dirty="0"/>
            <a:t>, C. H. (Ed.). (2019). </a:t>
          </a:r>
          <a:r>
            <a:rPr lang="en-US" sz="2800" i="1" dirty="0"/>
            <a:t>Handbook of Infant Mental Health (4</a:t>
          </a:r>
          <a:r>
            <a:rPr lang="en-US" sz="2800" i="1" baseline="30000" dirty="0"/>
            <a:t>th</a:t>
          </a:r>
          <a:r>
            <a:rPr lang="en-US" sz="2800" i="1" dirty="0"/>
            <a:t>. Ed.). </a:t>
          </a:r>
        </a:p>
        <a:p>
          <a:r>
            <a:rPr lang="en-US" sz="2800" i="0" dirty="0"/>
            <a:t>NY: Guilford Press.</a:t>
          </a:r>
          <a:endParaRPr lang="en-US" sz="2800" dirty="0"/>
        </a:p>
      </dgm:t>
    </dgm:pt>
    <dgm:pt modelId="{7E9C7757-C5B0-4C0E-B5A7-764575B1721E}" type="parTrans" cxnId="{E99AB6C0-3414-4DE3-91FB-9CFB8A6E3E90}">
      <dgm:prSet/>
      <dgm:spPr/>
      <dgm:t>
        <a:bodyPr/>
        <a:lstStyle/>
        <a:p>
          <a:endParaRPr lang="en-US"/>
        </a:p>
      </dgm:t>
    </dgm:pt>
    <dgm:pt modelId="{541460D8-9EE5-46F7-A0A0-6FB92D8BD2D1}" type="sibTrans" cxnId="{E99AB6C0-3414-4DE3-91FB-9CFB8A6E3E90}">
      <dgm:prSet/>
      <dgm:spPr/>
      <dgm:t>
        <a:bodyPr/>
        <a:lstStyle/>
        <a:p>
          <a:endParaRPr lang="en-US"/>
        </a:p>
      </dgm:t>
    </dgm:pt>
    <dgm:pt modelId="{7CA60E06-92D7-4A0A-9209-5A574AC960B1}">
      <dgm:prSet custT="1"/>
      <dgm:spPr/>
      <dgm:t>
        <a:bodyPr/>
        <a:lstStyle/>
        <a:p>
          <a:r>
            <a:rPr lang="en-US" sz="2800" dirty="0"/>
            <a:t>McHale, J.M., &amp; Lindahl, K.M. (Eds). (2011). </a:t>
          </a:r>
          <a:r>
            <a:rPr lang="en-US" sz="2800" i="1" dirty="0"/>
            <a:t>Coparenting: A conceptual and clinical examination of family systems.</a:t>
          </a:r>
        </a:p>
        <a:p>
          <a:r>
            <a:rPr lang="en-US" sz="2800" i="1" dirty="0"/>
            <a:t> </a:t>
          </a:r>
          <a:r>
            <a:rPr lang="en-US" sz="2800" i="0" dirty="0"/>
            <a:t>Washington, D.C.: APA Press.  </a:t>
          </a:r>
          <a:r>
            <a:rPr lang="en-US" sz="2800" i="1" dirty="0"/>
            <a:t> </a:t>
          </a:r>
          <a:r>
            <a:rPr lang="en-US" sz="2800" dirty="0"/>
            <a:t> </a:t>
          </a:r>
        </a:p>
      </dgm:t>
    </dgm:pt>
    <dgm:pt modelId="{152F3E04-EFCC-44EF-B3BE-758B60CC7AF3}" type="parTrans" cxnId="{D81CB062-9D8D-4728-B43A-DC86B3A034F2}">
      <dgm:prSet/>
      <dgm:spPr/>
      <dgm:t>
        <a:bodyPr/>
        <a:lstStyle/>
        <a:p>
          <a:endParaRPr lang="en-US"/>
        </a:p>
      </dgm:t>
    </dgm:pt>
    <dgm:pt modelId="{DCCD04FF-450B-440C-B434-07B95AA29FA6}" type="sibTrans" cxnId="{D81CB062-9D8D-4728-B43A-DC86B3A034F2}">
      <dgm:prSet/>
      <dgm:spPr/>
      <dgm:t>
        <a:bodyPr/>
        <a:lstStyle/>
        <a:p>
          <a:endParaRPr lang="en-US"/>
        </a:p>
      </dgm:t>
    </dgm:pt>
    <dgm:pt modelId="{D588D38B-C7DC-437F-87E0-4C6F8D708D1D}" type="pres">
      <dgm:prSet presAssocID="{30B4C131-1694-4C8E-98F5-54131DB7F34E}" presName="diagram" presStyleCnt="0">
        <dgm:presLayoutVars>
          <dgm:dir/>
          <dgm:resizeHandles val="exact"/>
        </dgm:presLayoutVars>
      </dgm:prSet>
      <dgm:spPr/>
    </dgm:pt>
    <dgm:pt modelId="{7D0FEDCF-0123-467E-AE46-292DC6F0623A}" type="pres">
      <dgm:prSet presAssocID="{18BAD296-CF24-4257-845C-D4FAD1294092}" presName="node" presStyleLbl="node1" presStyleIdx="0" presStyleCnt="2">
        <dgm:presLayoutVars>
          <dgm:bulletEnabled val="1"/>
        </dgm:presLayoutVars>
      </dgm:prSet>
      <dgm:spPr/>
    </dgm:pt>
    <dgm:pt modelId="{7D41DC19-71F8-4244-8252-42C59DB75D21}" type="pres">
      <dgm:prSet presAssocID="{541460D8-9EE5-46F7-A0A0-6FB92D8BD2D1}" presName="sibTrans" presStyleCnt="0"/>
      <dgm:spPr/>
    </dgm:pt>
    <dgm:pt modelId="{A0769E12-E1BC-4132-B577-5CF288EBCC1E}" type="pres">
      <dgm:prSet presAssocID="{7CA60E06-92D7-4A0A-9209-5A574AC960B1}" presName="node" presStyleLbl="node1" presStyleIdx="1" presStyleCnt="2">
        <dgm:presLayoutVars>
          <dgm:bulletEnabled val="1"/>
        </dgm:presLayoutVars>
      </dgm:prSet>
      <dgm:spPr/>
    </dgm:pt>
  </dgm:ptLst>
  <dgm:cxnLst>
    <dgm:cxn modelId="{317E0536-840B-4DB0-9974-1666E7AF14F7}" type="presOf" srcId="{30B4C131-1694-4C8E-98F5-54131DB7F34E}" destId="{D588D38B-C7DC-437F-87E0-4C6F8D708D1D}" srcOrd="0" destOrd="0" presId="urn:microsoft.com/office/officeart/2005/8/layout/default"/>
    <dgm:cxn modelId="{D81CB062-9D8D-4728-B43A-DC86B3A034F2}" srcId="{30B4C131-1694-4C8E-98F5-54131DB7F34E}" destId="{7CA60E06-92D7-4A0A-9209-5A574AC960B1}" srcOrd="1" destOrd="0" parTransId="{152F3E04-EFCC-44EF-B3BE-758B60CC7AF3}" sibTransId="{DCCD04FF-450B-440C-B434-07B95AA29FA6}"/>
    <dgm:cxn modelId="{1F72D293-B5D2-42D2-815B-331084B37C76}" type="presOf" srcId="{7CA60E06-92D7-4A0A-9209-5A574AC960B1}" destId="{A0769E12-E1BC-4132-B577-5CF288EBCC1E}" srcOrd="0" destOrd="0" presId="urn:microsoft.com/office/officeart/2005/8/layout/default"/>
    <dgm:cxn modelId="{8E8867B8-29BA-4AA4-BAF1-E6356CB13F91}" type="presOf" srcId="{18BAD296-CF24-4257-845C-D4FAD1294092}" destId="{7D0FEDCF-0123-467E-AE46-292DC6F0623A}" srcOrd="0" destOrd="0" presId="urn:microsoft.com/office/officeart/2005/8/layout/default"/>
    <dgm:cxn modelId="{E99AB6C0-3414-4DE3-91FB-9CFB8A6E3E90}" srcId="{30B4C131-1694-4C8E-98F5-54131DB7F34E}" destId="{18BAD296-CF24-4257-845C-D4FAD1294092}" srcOrd="0" destOrd="0" parTransId="{7E9C7757-C5B0-4C0E-B5A7-764575B1721E}" sibTransId="{541460D8-9EE5-46F7-A0A0-6FB92D8BD2D1}"/>
    <dgm:cxn modelId="{8998E574-76D2-4922-8A56-DF6AA274AF77}" type="presParOf" srcId="{D588D38B-C7DC-437F-87E0-4C6F8D708D1D}" destId="{7D0FEDCF-0123-467E-AE46-292DC6F0623A}" srcOrd="0" destOrd="0" presId="urn:microsoft.com/office/officeart/2005/8/layout/default"/>
    <dgm:cxn modelId="{C5D1C154-3432-4BAE-89E4-5A86B06E79C6}" type="presParOf" srcId="{D588D38B-C7DC-437F-87E0-4C6F8D708D1D}" destId="{7D41DC19-71F8-4244-8252-42C59DB75D21}" srcOrd="1" destOrd="0" presId="urn:microsoft.com/office/officeart/2005/8/layout/default"/>
    <dgm:cxn modelId="{9EF699D8-159E-4239-9A03-41A7A72C33D7}" type="presParOf" srcId="{D588D38B-C7DC-437F-87E0-4C6F8D708D1D}" destId="{A0769E12-E1BC-4132-B577-5CF288EBCC1E}" srcOrd="2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C7054226-8853-4FC6-A33B-1AA19AE756EE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22DA3B2D-1017-4962-A842-3C44FF577567}">
      <dgm:prSet/>
      <dgm:spPr/>
      <dgm:t>
        <a:bodyPr/>
        <a:lstStyle/>
        <a:p>
          <a:r>
            <a:rPr lang="en-US"/>
            <a:t>No GRE is required </a:t>
          </a:r>
        </a:p>
      </dgm:t>
    </dgm:pt>
    <dgm:pt modelId="{B37F066B-2479-4F40-84D7-3815990E1E96}" type="parTrans" cxnId="{75A2A1AD-B580-4B47-8F56-F76B97711A0D}">
      <dgm:prSet/>
      <dgm:spPr/>
      <dgm:t>
        <a:bodyPr/>
        <a:lstStyle/>
        <a:p>
          <a:endParaRPr lang="en-US"/>
        </a:p>
      </dgm:t>
    </dgm:pt>
    <dgm:pt modelId="{8EC3EE2A-7016-45FB-B1C9-100F26F91203}" type="sibTrans" cxnId="{75A2A1AD-B580-4B47-8F56-F76B97711A0D}">
      <dgm:prSet/>
      <dgm:spPr/>
      <dgm:t>
        <a:bodyPr/>
        <a:lstStyle/>
        <a:p>
          <a:endParaRPr lang="en-US"/>
        </a:p>
      </dgm:t>
    </dgm:pt>
    <dgm:pt modelId="{064ABD7A-E9B1-4390-8FC3-01D085FE0C75}">
      <dgm:prSet/>
      <dgm:spPr/>
      <dgm:t>
        <a:bodyPr/>
        <a:lstStyle/>
        <a:p>
          <a:r>
            <a:rPr lang="en-US"/>
            <a:t>Write a statement of intent </a:t>
          </a:r>
        </a:p>
      </dgm:t>
    </dgm:pt>
    <dgm:pt modelId="{45818CBF-E1AC-4403-84A2-B38F775F1E06}" type="parTrans" cxnId="{1D670358-99B7-4541-B0A3-30CA79DA1E76}">
      <dgm:prSet/>
      <dgm:spPr/>
      <dgm:t>
        <a:bodyPr/>
        <a:lstStyle/>
        <a:p>
          <a:endParaRPr lang="en-US"/>
        </a:p>
      </dgm:t>
    </dgm:pt>
    <dgm:pt modelId="{2EAFD250-DB73-438C-BCF3-6D076A82D5E5}" type="sibTrans" cxnId="{1D670358-99B7-4541-B0A3-30CA79DA1E76}">
      <dgm:prSet/>
      <dgm:spPr/>
      <dgm:t>
        <a:bodyPr/>
        <a:lstStyle/>
        <a:p>
          <a:endParaRPr lang="en-US"/>
        </a:p>
      </dgm:t>
    </dgm:pt>
    <dgm:pt modelId="{8499B1FE-6716-4AF1-BE33-65DD36E9EB37}">
      <dgm:prSet/>
      <dgm:spPr/>
      <dgm:t>
        <a:bodyPr/>
        <a:lstStyle/>
        <a:p>
          <a:r>
            <a:rPr lang="en-US"/>
            <a:t>Order your undergraduate transcripts </a:t>
          </a:r>
        </a:p>
      </dgm:t>
    </dgm:pt>
    <dgm:pt modelId="{CCC73DA3-3A9F-49AD-B970-FDAE907BC1B0}" type="parTrans" cxnId="{0D7215B6-71CA-40D3-BBA5-65A6902E14A3}">
      <dgm:prSet/>
      <dgm:spPr/>
      <dgm:t>
        <a:bodyPr/>
        <a:lstStyle/>
        <a:p>
          <a:endParaRPr lang="en-US"/>
        </a:p>
      </dgm:t>
    </dgm:pt>
    <dgm:pt modelId="{742461D0-C7AF-4A58-9668-3853F85208BC}" type="sibTrans" cxnId="{0D7215B6-71CA-40D3-BBA5-65A6902E14A3}">
      <dgm:prSet/>
      <dgm:spPr/>
      <dgm:t>
        <a:bodyPr/>
        <a:lstStyle/>
        <a:p>
          <a:endParaRPr lang="en-US"/>
        </a:p>
      </dgm:t>
    </dgm:pt>
    <dgm:pt modelId="{0FA22263-5807-466E-8F93-1A5E57DB7566}">
      <dgm:prSet/>
      <dgm:spPr/>
      <dgm:t>
        <a:bodyPr/>
        <a:lstStyle/>
        <a:p>
          <a:r>
            <a:rPr lang="en-US"/>
            <a:t>Expedited application for those with graduate degrees or currently in graduate programs. </a:t>
          </a:r>
        </a:p>
      </dgm:t>
    </dgm:pt>
    <dgm:pt modelId="{1BC7D21F-CB14-482E-86F7-AA39FCF082EA}" type="parTrans" cxnId="{679E624D-1B1E-4DBE-8437-6B36F35A8394}">
      <dgm:prSet/>
      <dgm:spPr/>
      <dgm:t>
        <a:bodyPr/>
        <a:lstStyle/>
        <a:p>
          <a:endParaRPr lang="en-US"/>
        </a:p>
      </dgm:t>
    </dgm:pt>
    <dgm:pt modelId="{4C7A3349-5695-493B-B313-8D870A94B5EF}" type="sibTrans" cxnId="{679E624D-1B1E-4DBE-8437-6B36F35A8394}">
      <dgm:prSet/>
      <dgm:spPr/>
      <dgm:t>
        <a:bodyPr/>
        <a:lstStyle/>
        <a:p>
          <a:endParaRPr lang="en-US"/>
        </a:p>
      </dgm:t>
    </dgm:pt>
    <dgm:pt modelId="{F0BE368C-315B-44C2-BFD3-0CA71E47D6CF}">
      <dgm:prSet/>
      <dgm:spPr/>
      <dgm:t>
        <a:bodyPr/>
        <a:lstStyle/>
        <a:p>
          <a:r>
            <a:rPr lang="en-US" dirty="0"/>
            <a:t>Applications from new graduate students need to include: - 1 writing sample and 2 letters of reference</a:t>
          </a:r>
        </a:p>
      </dgm:t>
    </dgm:pt>
    <dgm:pt modelId="{9B796A5C-64FC-4DB4-9DED-9F0AA716C9CF}" type="parTrans" cxnId="{4CA9D13F-2C8B-4A49-BC33-A477AD134EDC}">
      <dgm:prSet/>
      <dgm:spPr/>
      <dgm:t>
        <a:bodyPr/>
        <a:lstStyle/>
        <a:p>
          <a:endParaRPr lang="en-US"/>
        </a:p>
      </dgm:t>
    </dgm:pt>
    <dgm:pt modelId="{B02C1FD0-65FF-448A-824F-82CF1EAD37F1}" type="sibTrans" cxnId="{4CA9D13F-2C8B-4A49-BC33-A477AD134EDC}">
      <dgm:prSet/>
      <dgm:spPr/>
      <dgm:t>
        <a:bodyPr/>
        <a:lstStyle/>
        <a:p>
          <a:endParaRPr lang="en-US"/>
        </a:p>
      </dgm:t>
    </dgm:pt>
    <dgm:pt modelId="{8066679C-4771-4719-9047-BBDDE440EFD1}">
      <dgm:prSet/>
      <dgm:spPr/>
      <dgm:t>
        <a:bodyPr/>
        <a:lstStyle/>
        <a:p>
          <a:r>
            <a:rPr lang="en-US"/>
            <a:t>Seasoned field professionals and academics – streamlined application process and materials</a:t>
          </a:r>
        </a:p>
      </dgm:t>
    </dgm:pt>
    <dgm:pt modelId="{4486A1E9-95D9-407F-B507-569BF068D1A8}" type="parTrans" cxnId="{F1E29EE9-563D-4B77-A4EA-E8DD763BB93E}">
      <dgm:prSet/>
      <dgm:spPr/>
      <dgm:t>
        <a:bodyPr/>
        <a:lstStyle/>
        <a:p>
          <a:endParaRPr lang="en-US"/>
        </a:p>
      </dgm:t>
    </dgm:pt>
    <dgm:pt modelId="{F816BFA2-9202-4053-8BB4-342468682F89}" type="sibTrans" cxnId="{F1E29EE9-563D-4B77-A4EA-E8DD763BB93E}">
      <dgm:prSet/>
      <dgm:spPr/>
      <dgm:t>
        <a:bodyPr/>
        <a:lstStyle/>
        <a:p>
          <a:endParaRPr lang="en-US"/>
        </a:p>
      </dgm:t>
    </dgm:pt>
    <dgm:pt modelId="{92555A7E-0BA7-4208-A0F1-D3DDF069B609}" type="pres">
      <dgm:prSet presAssocID="{C7054226-8853-4FC6-A33B-1AA19AE756EE}" presName="linear" presStyleCnt="0">
        <dgm:presLayoutVars>
          <dgm:animLvl val="lvl"/>
          <dgm:resizeHandles val="exact"/>
        </dgm:presLayoutVars>
      </dgm:prSet>
      <dgm:spPr/>
    </dgm:pt>
    <dgm:pt modelId="{50240DDA-102F-46EA-AE81-1EE948A8665C}" type="pres">
      <dgm:prSet presAssocID="{22DA3B2D-1017-4962-A842-3C44FF577567}" presName="parentText" presStyleLbl="node1" presStyleIdx="0" presStyleCnt="6">
        <dgm:presLayoutVars>
          <dgm:chMax val="0"/>
          <dgm:bulletEnabled val="1"/>
        </dgm:presLayoutVars>
      </dgm:prSet>
      <dgm:spPr/>
    </dgm:pt>
    <dgm:pt modelId="{F34FB5A5-C81A-4D80-9E95-72B4B1FF94B6}" type="pres">
      <dgm:prSet presAssocID="{8EC3EE2A-7016-45FB-B1C9-100F26F91203}" presName="spacer" presStyleCnt="0"/>
      <dgm:spPr/>
    </dgm:pt>
    <dgm:pt modelId="{86BCA7BB-8A5F-4E8A-95F6-6DA082FF9910}" type="pres">
      <dgm:prSet presAssocID="{064ABD7A-E9B1-4390-8FC3-01D085FE0C75}" presName="parentText" presStyleLbl="node1" presStyleIdx="1" presStyleCnt="6">
        <dgm:presLayoutVars>
          <dgm:chMax val="0"/>
          <dgm:bulletEnabled val="1"/>
        </dgm:presLayoutVars>
      </dgm:prSet>
      <dgm:spPr/>
    </dgm:pt>
    <dgm:pt modelId="{C59AA3F6-3CA0-47A6-BE1B-D160397D39D1}" type="pres">
      <dgm:prSet presAssocID="{2EAFD250-DB73-438C-BCF3-6D076A82D5E5}" presName="spacer" presStyleCnt="0"/>
      <dgm:spPr/>
    </dgm:pt>
    <dgm:pt modelId="{13A11CD1-0075-4234-82CF-8263F9C2B078}" type="pres">
      <dgm:prSet presAssocID="{8499B1FE-6716-4AF1-BE33-65DD36E9EB37}" presName="parentText" presStyleLbl="node1" presStyleIdx="2" presStyleCnt="6">
        <dgm:presLayoutVars>
          <dgm:chMax val="0"/>
          <dgm:bulletEnabled val="1"/>
        </dgm:presLayoutVars>
      </dgm:prSet>
      <dgm:spPr/>
    </dgm:pt>
    <dgm:pt modelId="{852CFC3C-5AE2-47FB-A446-5B6CF6B5DB2D}" type="pres">
      <dgm:prSet presAssocID="{742461D0-C7AF-4A58-9668-3853F85208BC}" presName="spacer" presStyleCnt="0"/>
      <dgm:spPr/>
    </dgm:pt>
    <dgm:pt modelId="{4D9932CD-E7F0-4AB6-B7BC-371DB6CA3B2C}" type="pres">
      <dgm:prSet presAssocID="{0FA22263-5807-466E-8F93-1A5E57DB7566}" presName="parentText" presStyleLbl="node1" presStyleIdx="3" presStyleCnt="6">
        <dgm:presLayoutVars>
          <dgm:chMax val="0"/>
          <dgm:bulletEnabled val="1"/>
        </dgm:presLayoutVars>
      </dgm:prSet>
      <dgm:spPr/>
    </dgm:pt>
    <dgm:pt modelId="{E38A533C-30E2-4920-9960-C9116DF51EE8}" type="pres">
      <dgm:prSet presAssocID="{4C7A3349-5695-493B-B313-8D870A94B5EF}" presName="spacer" presStyleCnt="0"/>
      <dgm:spPr/>
    </dgm:pt>
    <dgm:pt modelId="{BE4287D7-2A9C-4ABE-9317-C75391880971}" type="pres">
      <dgm:prSet presAssocID="{F0BE368C-315B-44C2-BFD3-0CA71E47D6CF}" presName="parentText" presStyleLbl="node1" presStyleIdx="4" presStyleCnt="6">
        <dgm:presLayoutVars>
          <dgm:chMax val="0"/>
          <dgm:bulletEnabled val="1"/>
        </dgm:presLayoutVars>
      </dgm:prSet>
      <dgm:spPr/>
    </dgm:pt>
    <dgm:pt modelId="{8880AE66-CFD8-45F9-8FCE-C8EBCD2842F8}" type="pres">
      <dgm:prSet presAssocID="{B02C1FD0-65FF-448A-824F-82CF1EAD37F1}" presName="spacer" presStyleCnt="0"/>
      <dgm:spPr/>
    </dgm:pt>
    <dgm:pt modelId="{5511D9EF-45CC-4BBE-8272-3181F2AB4DC5}" type="pres">
      <dgm:prSet presAssocID="{8066679C-4771-4719-9047-BBDDE440EFD1}" presName="parentText" presStyleLbl="node1" presStyleIdx="5" presStyleCnt="6">
        <dgm:presLayoutVars>
          <dgm:chMax val="0"/>
          <dgm:bulletEnabled val="1"/>
        </dgm:presLayoutVars>
      </dgm:prSet>
      <dgm:spPr/>
    </dgm:pt>
  </dgm:ptLst>
  <dgm:cxnLst>
    <dgm:cxn modelId="{4EC13115-1106-4B13-9E3C-234C274C1C85}" type="presOf" srcId="{22DA3B2D-1017-4962-A842-3C44FF577567}" destId="{50240DDA-102F-46EA-AE81-1EE948A8665C}" srcOrd="0" destOrd="0" presId="urn:microsoft.com/office/officeart/2005/8/layout/vList2"/>
    <dgm:cxn modelId="{4CA9D13F-2C8B-4A49-BC33-A477AD134EDC}" srcId="{C7054226-8853-4FC6-A33B-1AA19AE756EE}" destId="{F0BE368C-315B-44C2-BFD3-0CA71E47D6CF}" srcOrd="4" destOrd="0" parTransId="{9B796A5C-64FC-4DB4-9DED-9F0AA716C9CF}" sibTransId="{B02C1FD0-65FF-448A-824F-82CF1EAD37F1}"/>
    <dgm:cxn modelId="{B6D8EF63-5213-4918-B612-5809F51A52C7}" type="presOf" srcId="{064ABD7A-E9B1-4390-8FC3-01D085FE0C75}" destId="{86BCA7BB-8A5F-4E8A-95F6-6DA082FF9910}" srcOrd="0" destOrd="0" presId="urn:microsoft.com/office/officeart/2005/8/layout/vList2"/>
    <dgm:cxn modelId="{1AF9974A-F9C8-4D50-921C-0C10A815A1D5}" type="presOf" srcId="{F0BE368C-315B-44C2-BFD3-0CA71E47D6CF}" destId="{BE4287D7-2A9C-4ABE-9317-C75391880971}" srcOrd="0" destOrd="0" presId="urn:microsoft.com/office/officeart/2005/8/layout/vList2"/>
    <dgm:cxn modelId="{282C324B-E5AA-459E-8142-9EDEAF5573B7}" type="presOf" srcId="{C7054226-8853-4FC6-A33B-1AA19AE756EE}" destId="{92555A7E-0BA7-4208-A0F1-D3DDF069B609}" srcOrd="0" destOrd="0" presId="urn:microsoft.com/office/officeart/2005/8/layout/vList2"/>
    <dgm:cxn modelId="{679E624D-1B1E-4DBE-8437-6B36F35A8394}" srcId="{C7054226-8853-4FC6-A33B-1AA19AE756EE}" destId="{0FA22263-5807-466E-8F93-1A5E57DB7566}" srcOrd="3" destOrd="0" parTransId="{1BC7D21F-CB14-482E-86F7-AA39FCF082EA}" sibTransId="{4C7A3349-5695-493B-B313-8D870A94B5EF}"/>
    <dgm:cxn modelId="{1D670358-99B7-4541-B0A3-30CA79DA1E76}" srcId="{C7054226-8853-4FC6-A33B-1AA19AE756EE}" destId="{064ABD7A-E9B1-4390-8FC3-01D085FE0C75}" srcOrd="1" destOrd="0" parTransId="{45818CBF-E1AC-4403-84A2-B38F775F1E06}" sibTransId="{2EAFD250-DB73-438C-BCF3-6D076A82D5E5}"/>
    <dgm:cxn modelId="{BB7A29A2-EB9B-46BB-909F-C9E5C1097E84}" type="presOf" srcId="{8066679C-4771-4719-9047-BBDDE440EFD1}" destId="{5511D9EF-45CC-4BBE-8272-3181F2AB4DC5}" srcOrd="0" destOrd="0" presId="urn:microsoft.com/office/officeart/2005/8/layout/vList2"/>
    <dgm:cxn modelId="{75A2A1AD-B580-4B47-8F56-F76B97711A0D}" srcId="{C7054226-8853-4FC6-A33B-1AA19AE756EE}" destId="{22DA3B2D-1017-4962-A842-3C44FF577567}" srcOrd="0" destOrd="0" parTransId="{B37F066B-2479-4F40-84D7-3815990E1E96}" sibTransId="{8EC3EE2A-7016-45FB-B1C9-100F26F91203}"/>
    <dgm:cxn modelId="{0D7215B6-71CA-40D3-BBA5-65A6902E14A3}" srcId="{C7054226-8853-4FC6-A33B-1AA19AE756EE}" destId="{8499B1FE-6716-4AF1-BE33-65DD36E9EB37}" srcOrd="2" destOrd="0" parTransId="{CCC73DA3-3A9F-49AD-B970-FDAE907BC1B0}" sibTransId="{742461D0-C7AF-4A58-9668-3853F85208BC}"/>
    <dgm:cxn modelId="{787DD5BA-8E3D-4A65-A4D5-553E01D1DE23}" type="presOf" srcId="{8499B1FE-6716-4AF1-BE33-65DD36E9EB37}" destId="{13A11CD1-0075-4234-82CF-8263F9C2B078}" srcOrd="0" destOrd="0" presId="urn:microsoft.com/office/officeart/2005/8/layout/vList2"/>
    <dgm:cxn modelId="{8F39C7D7-731B-432C-8129-84EEA9C57954}" type="presOf" srcId="{0FA22263-5807-466E-8F93-1A5E57DB7566}" destId="{4D9932CD-E7F0-4AB6-B7BC-371DB6CA3B2C}" srcOrd="0" destOrd="0" presId="urn:microsoft.com/office/officeart/2005/8/layout/vList2"/>
    <dgm:cxn modelId="{F1E29EE9-563D-4B77-A4EA-E8DD763BB93E}" srcId="{C7054226-8853-4FC6-A33B-1AA19AE756EE}" destId="{8066679C-4771-4719-9047-BBDDE440EFD1}" srcOrd="5" destOrd="0" parTransId="{4486A1E9-95D9-407F-B507-569BF068D1A8}" sibTransId="{F816BFA2-9202-4053-8BB4-342468682F89}"/>
    <dgm:cxn modelId="{BFFF2959-1D8D-4067-BBF1-208B9A99C49B}" type="presParOf" srcId="{92555A7E-0BA7-4208-A0F1-D3DDF069B609}" destId="{50240DDA-102F-46EA-AE81-1EE948A8665C}" srcOrd="0" destOrd="0" presId="urn:microsoft.com/office/officeart/2005/8/layout/vList2"/>
    <dgm:cxn modelId="{A2145C70-E393-4196-91B2-5023D205A57C}" type="presParOf" srcId="{92555A7E-0BA7-4208-A0F1-D3DDF069B609}" destId="{F34FB5A5-C81A-4D80-9E95-72B4B1FF94B6}" srcOrd="1" destOrd="0" presId="urn:microsoft.com/office/officeart/2005/8/layout/vList2"/>
    <dgm:cxn modelId="{7FEC803C-87C0-4FF2-A605-DD8F2F00BE5D}" type="presParOf" srcId="{92555A7E-0BA7-4208-A0F1-D3DDF069B609}" destId="{86BCA7BB-8A5F-4E8A-95F6-6DA082FF9910}" srcOrd="2" destOrd="0" presId="urn:microsoft.com/office/officeart/2005/8/layout/vList2"/>
    <dgm:cxn modelId="{BBAEFF00-EA0A-4CD9-9A45-66663BB40276}" type="presParOf" srcId="{92555A7E-0BA7-4208-A0F1-D3DDF069B609}" destId="{C59AA3F6-3CA0-47A6-BE1B-D160397D39D1}" srcOrd="3" destOrd="0" presId="urn:microsoft.com/office/officeart/2005/8/layout/vList2"/>
    <dgm:cxn modelId="{A553966D-4A7C-4ABA-ACD9-5F2CCC8DE974}" type="presParOf" srcId="{92555A7E-0BA7-4208-A0F1-D3DDF069B609}" destId="{13A11CD1-0075-4234-82CF-8263F9C2B078}" srcOrd="4" destOrd="0" presId="urn:microsoft.com/office/officeart/2005/8/layout/vList2"/>
    <dgm:cxn modelId="{4705B537-45E6-4918-93FA-F7AE296B1B07}" type="presParOf" srcId="{92555A7E-0BA7-4208-A0F1-D3DDF069B609}" destId="{852CFC3C-5AE2-47FB-A446-5B6CF6B5DB2D}" srcOrd="5" destOrd="0" presId="urn:microsoft.com/office/officeart/2005/8/layout/vList2"/>
    <dgm:cxn modelId="{278FC1B5-F53C-40F6-B7FD-8FD54CD14CD7}" type="presParOf" srcId="{92555A7E-0BA7-4208-A0F1-D3DDF069B609}" destId="{4D9932CD-E7F0-4AB6-B7BC-371DB6CA3B2C}" srcOrd="6" destOrd="0" presId="urn:microsoft.com/office/officeart/2005/8/layout/vList2"/>
    <dgm:cxn modelId="{6082B5CF-BC08-4D23-9149-19A18A48D48A}" type="presParOf" srcId="{92555A7E-0BA7-4208-A0F1-D3DDF069B609}" destId="{E38A533C-30E2-4920-9960-C9116DF51EE8}" srcOrd="7" destOrd="0" presId="urn:microsoft.com/office/officeart/2005/8/layout/vList2"/>
    <dgm:cxn modelId="{BFB0E702-029C-47AD-AEF9-7CED35DF983F}" type="presParOf" srcId="{92555A7E-0BA7-4208-A0F1-D3DDF069B609}" destId="{BE4287D7-2A9C-4ABE-9317-C75391880971}" srcOrd="8" destOrd="0" presId="urn:microsoft.com/office/officeart/2005/8/layout/vList2"/>
    <dgm:cxn modelId="{58154181-D9D2-4627-BB41-F1336C444C04}" type="presParOf" srcId="{92555A7E-0BA7-4208-A0F1-D3DDF069B609}" destId="{8880AE66-CFD8-45F9-8FCE-C8EBCD2842F8}" srcOrd="9" destOrd="0" presId="urn:microsoft.com/office/officeart/2005/8/layout/vList2"/>
    <dgm:cxn modelId="{D0B44A3C-D102-4EC7-A3A9-5CAD91B7E790}" type="presParOf" srcId="{92555A7E-0BA7-4208-A0F1-D3DDF069B609}" destId="{5511D9EF-45CC-4BBE-8272-3181F2AB4DC5}" srcOrd="1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0731EF28-FF14-49E2-9ED1-6DC87E1A5829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BD64ABD1-79E4-4F28-9913-AD01AFB26602}">
      <dgm:prSet/>
      <dgm:spPr/>
      <dgm:t>
        <a:bodyPr/>
        <a:lstStyle/>
        <a:p>
          <a:r>
            <a:rPr lang="en-US"/>
            <a:t>Q: I am not a Florida or a U.S. resident - what are the residency requirements for this program?</a:t>
          </a:r>
        </a:p>
      </dgm:t>
    </dgm:pt>
    <dgm:pt modelId="{47882CA9-4324-42E5-8C75-7E7FCB66681C}" type="parTrans" cxnId="{D13CB8E2-F124-4D09-85C7-D6EE8CE54772}">
      <dgm:prSet/>
      <dgm:spPr/>
      <dgm:t>
        <a:bodyPr/>
        <a:lstStyle/>
        <a:p>
          <a:endParaRPr lang="en-US"/>
        </a:p>
      </dgm:t>
    </dgm:pt>
    <dgm:pt modelId="{989F4455-DE8A-4033-94AF-E2A60361EBBF}" type="sibTrans" cxnId="{D13CB8E2-F124-4D09-85C7-D6EE8CE54772}">
      <dgm:prSet/>
      <dgm:spPr/>
      <dgm:t>
        <a:bodyPr/>
        <a:lstStyle/>
        <a:p>
          <a:endParaRPr lang="en-US"/>
        </a:p>
      </dgm:t>
    </dgm:pt>
    <dgm:pt modelId="{F4C15724-03A0-4FFB-8DF9-4A3C2363599C}">
      <dgm:prSet/>
      <dgm:spPr/>
      <dgm:t>
        <a:bodyPr/>
        <a:lstStyle/>
        <a:p>
          <a:r>
            <a:rPr lang="en-US"/>
            <a:t>A: Residency requirement questions and answers can be found at this link:</a:t>
          </a:r>
        </a:p>
      </dgm:t>
    </dgm:pt>
    <dgm:pt modelId="{6650FE97-2F41-44FA-83FF-AADFA9D78321}" type="parTrans" cxnId="{D00AB7A1-C9F4-4F46-80DC-8FE736A9C21A}">
      <dgm:prSet/>
      <dgm:spPr/>
      <dgm:t>
        <a:bodyPr/>
        <a:lstStyle/>
        <a:p>
          <a:endParaRPr lang="en-US"/>
        </a:p>
      </dgm:t>
    </dgm:pt>
    <dgm:pt modelId="{4917D08D-8DF7-456A-9091-1DBBA6412F3E}" type="sibTrans" cxnId="{D00AB7A1-C9F4-4F46-80DC-8FE736A9C21A}">
      <dgm:prSet/>
      <dgm:spPr/>
      <dgm:t>
        <a:bodyPr/>
        <a:lstStyle/>
        <a:p>
          <a:endParaRPr lang="en-US"/>
        </a:p>
      </dgm:t>
    </dgm:pt>
    <dgm:pt modelId="{4F46D530-D67D-4016-835F-4B8BD770290A}">
      <dgm:prSet custT="1"/>
      <dgm:spPr/>
      <dgm:t>
        <a:bodyPr/>
        <a:lstStyle/>
        <a:p>
          <a:r>
            <a:rPr lang="en-US" sz="2800" b="0" i="0" dirty="0">
              <a:hlinkClick xmlns:r="http://schemas.openxmlformats.org/officeDocument/2006/relationships" r:id="rId1"/>
            </a:rPr>
            <a:t>https://www.usf.edu/admissions/graduate/admission-information/residency-information.aspx</a:t>
          </a:r>
          <a:endParaRPr lang="en-US" sz="2800" dirty="0"/>
        </a:p>
      </dgm:t>
    </dgm:pt>
    <dgm:pt modelId="{7943852D-01EB-42A2-9846-095855AC7224}" type="parTrans" cxnId="{BD3B4FEF-91A2-4946-AC70-1A2F9184B786}">
      <dgm:prSet/>
      <dgm:spPr/>
      <dgm:t>
        <a:bodyPr/>
        <a:lstStyle/>
        <a:p>
          <a:endParaRPr lang="en-US"/>
        </a:p>
      </dgm:t>
    </dgm:pt>
    <dgm:pt modelId="{83D9937A-E988-47CA-952C-89E8688E9417}" type="sibTrans" cxnId="{BD3B4FEF-91A2-4946-AC70-1A2F9184B786}">
      <dgm:prSet/>
      <dgm:spPr/>
      <dgm:t>
        <a:bodyPr/>
        <a:lstStyle/>
        <a:p>
          <a:endParaRPr lang="en-US"/>
        </a:p>
      </dgm:t>
    </dgm:pt>
    <dgm:pt modelId="{82520677-2892-4037-8D62-22CBAFB4368A}">
      <dgm:prSet/>
      <dgm:spPr/>
      <dgm:t>
        <a:bodyPr/>
        <a:lstStyle/>
        <a:p>
          <a:r>
            <a:rPr lang="en-US"/>
            <a:t>Specific questions can be addressed to Marketa Teal: mteal@usf.edu</a:t>
          </a:r>
        </a:p>
      </dgm:t>
    </dgm:pt>
    <dgm:pt modelId="{A70FF6B7-9414-4226-BA11-AEBFC40F7CDB}" type="parTrans" cxnId="{95134662-6FE4-4F3D-B944-E3F1C69E527D}">
      <dgm:prSet/>
      <dgm:spPr/>
      <dgm:t>
        <a:bodyPr/>
        <a:lstStyle/>
        <a:p>
          <a:endParaRPr lang="en-US"/>
        </a:p>
      </dgm:t>
    </dgm:pt>
    <dgm:pt modelId="{6B0B664E-160F-4BA3-811F-03EFDF794067}" type="sibTrans" cxnId="{95134662-6FE4-4F3D-B944-E3F1C69E527D}">
      <dgm:prSet/>
      <dgm:spPr/>
      <dgm:t>
        <a:bodyPr/>
        <a:lstStyle/>
        <a:p>
          <a:endParaRPr lang="en-US"/>
        </a:p>
      </dgm:t>
    </dgm:pt>
    <dgm:pt modelId="{B1292FFE-4AE4-4780-8AC0-3EBE7382A000}" type="pres">
      <dgm:prSet presAssocID="{0731EF28-FF14-49E2-9ED1-6DC87E1A5829}" presName="linear" presStyleCnt="0">
        <dgm:presLayoutVars>
          <dgm:animLvl val="lvl"/>
          <dgm:resizeHandles val="exact"/>
        </dgm:presLayoutVars>
      </dgm:prSet>
      <dgm:spPr/>
    </dgm:pt>
    <dgm:pt modelId="{C5225BD5-0082-469E-9D96-0DA82231E96F}" type="pres">
      <dgm:prSet presAssocID="{BD64ABD1-79E4-4F28-9913-AD01AFB26602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3681DBF1-0C5F-424C-BE37-1454B37E2B08}" type="pres">
      <dgm:prSet presAssocID="{989F4455-DE8A-4033-94AF-E2A60361EBBF}" presName="spacer" presStyleCnt="0"/>
      <dgm:spPr/>
    </dgm:pt>
    <dgm:pt modelId="{BBF289BD-0BFE-4622-AE1A-E69B9E2642BF}" type="pres">
      <dgm:prSet presAssocID="{F4C15724-03A0-4FFB-8DF9-4A3C2363599C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5FF011D3-A0CA-426A-B669-C80F5277DF91}" type="pres">
      <dgm:prSet presAssocID="{4917D08D-8DF7-456A-9091-1DBBA6412F3E}" presName="spacer" presStyleCnt="0"/>
      <dgm:spPr/>
    </dgm:pt>
    <dgm:pt modelId="{22000993-36ED-4816-9F89-CEF15A460C5E}" type="pres">
      <dgm:prSet presAssocID="{4F46D530-D67D-4016-835F-4B8BD770290A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F52A80BA-6C12-425A-9530-492DB880ED34}" type="pres">
      <dgm:prSet presAssocID="{83D9937A-E988-47CA-952C-89E8688E9417}" presName="spacer" presStyleCnt="0"/>
      <dgm:spPr/>
    </dgm:pt>
    <dgm:pt modelId="{A66F34B8-232E-49B7-84D8-FCBE3377FC47}" type="pres">
      <dgm:prSet presAssocID="{82520677-2892-4037-8D62-22CBAFB4368A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31522405-CDDE-4D97-A556-4E938C8A7968}" type="presOf" srcId="{F4C15724-03A0-4FFB-8DF9-4A3C2363599C}" destId="{BBF289BD-0BFE-4622-AE1A-E69B9E2642BF}" srcOrd="0" destOrd="0" presId="urn:microsoft.com/office/officeart/2005/8/layout/vList2"/>
    <dgm:cxn modelId="{6CA69626-6ED1-4414-9DCC-31CEBF7FFEE6}" type="presOf" srcId="{82520677-2892-4037-8D62-22CBAFB4368A}" destId="{A66F34B8-232E-49B7-84D8-FCBE3377FC47}" srcOrd="0" destOrd="0" presId="urn:microsoft.com/office/officeart/2005/8/layout/vList2"/>
    <dgm:cxn modelId="{95134662-6FE4-4F3D-B944-E3F1C69E527D}" srcId="{0731EF28-FF14-49E2-9ED1-6DC87E1A5829}" destId="{82520677-2892-4037-8D62-22CBAFB4368A}" srcOrd="3" destOrd="0" parTransId="{A70FF6B7-9414-4226-BA11-AEBFC40F7CDB}" sibTransId="{6B0B664E-160F-4BA3-811F-03EFDF794067}"/>
    <dgm:cxn modelId="{3B85C481-210A-45F7-B38A-D9E6245E7A4A}" type="presOf" srcId="{4F46D530-D67D-4016-835F-4B8BD770290A}" destId="{22000993-36ED-4816-9F89-CEF15A460C5E}" srcOrd="0" destOrd="0" presId="urn:microsoft.com/office/officeart/2005/8/layout/vList2"/>
    <dgm:cxn modelId="{D00AB7A1-C9F4-4F46-80DC-8FE736A9C21A}" srcId="{0731EF28-FF14-49E2-9ED1-6DC87E1A5829}" destId="{F4C15724-03A0-4FFB-8DF9-4A3C2363599C}" srcOrd="1" destOrd="0" parTransId="{6650FE97-2F41-44FA-83FF-AADFA9D78321}" sibTransId="{4917D08D-8DF7-456A-9091-1DBBA6412F3E}"/>
    <dgm:cxn modelId="{8D7456A6-5484-4155-935A-5105FD9F6A0D}" type="presOf" srcId="{BD64ABD1-79E4-4F28-9913-AD01AFB26602}" destId="{C5225BD5-0082-469E-9D96-0DA82231E96F}" srcOrd="0" destOrd="0" presId="urn:microsoft.com/office/officeart/2005/8/layout/vList2"/>
    <dgm:cxn modelId="{6F826CB7-FE1D-47CB-94B7-3BFE1BF4CA9F}" type="presOf" srcId="{0731EF28-FF14-49E2-9ED1-6DC87E1A5829}" destId="{B1292FFE-4AE4-4780-8AC0-3EBE7382A000}" srcOrd="0" destOrd="0" presId="urn:microsoft.com/office/officeart/2005/8/layout/vList2"/>
    <dgm:cxn modelId="{D13CB8E2-F124-4D09-85C7-D6EE8CE54772}" srcId="{0731EF28-FF14-49E2-9ED1-6DC87E1A5829}" destId="{BD64ABD1-79E4-4F28-9913-AD01AFB26602}" srcOrd="0" destOrd="0" parTransId="{47882CA9-4324-42E5-8C75-7E7FCB66681C}" sibTransId="{989F4455-DE8A-4033-94AF-E2A60361EBBF}"/>
    <dgm:cxn modelId="{BD3B4FEF-91A2-4946-AC70-1A2F9184B786}" srcId="{0731EF28-FF14-49E2-9ED1-6DC87E1A5829}" destId="{4F46D530-D67D-4016-835F-4B8BD770290A}" srcOrd="2" destOrd="0" parTransId="{7943852D-01EB-42A2-9846-095855AC7224}" sibTransId="{83D9937A-E988-47CA-952C-89E8688E9417}"/>
    <dgm:cxn modelId="{26BE5A17-B30C-49DF-A0DA-9CF924F75366}" type="presParOf" srcId="{B1292FFE-4AE4-4780-8AC0-3EBE7382A000}" destId="{C5225BD5-0082-469E-9D96-0DA82231E96F}" srcOrd="0" destOrd="0" presId="urn:microsoft.com/office/officeart/2005/8/layout/vList2"/>
    <dgm:cxn modelId="{259C1A0D-14BD-41D3-BC5B-AB4EDB520A30}" type="presParOf" srcId="{B1292FFE-4AE4-4780-8AC0-3EBE7382A000}" destId="{3681DBF1-0C5F-424C-BE37-1454B37E2B08}" srcOrd="1" destOrd="0" presId="urn:microsoft.com/office/officeart/2005/8/layout/vList2"/>
    <dgm:cxn modelId="{326F755F-7D66-4423-809B-3A0038B68C14}" type="presParOf" srcId="{B1292FFE-4AE4-4780-8AC0-3EBE7382A000}" destId="{BBF289BD-0BFE-4622-AE1A-E69B9E2642BF}" srcOrd="2" destOrd="0" presId="urn:microsoft.com/office/officeart/2005/8/layout/vList2"/>
    <dgm:cxn modelId="{D620F56B-942A-495A-9C53-829DD1F2CB63}" type="presParOf" srcId="{B1292FFE-4AE4-4780-8AC0-3EBE7382A000}" destId="{5FF011D3-A0CA-426A-B669-C80F5277DF91}" srcOrd="3" destOrd="0" presId="urn:microsoft.com/office/officeart/2005/8/layout/vList2"/>
    <dgm:cxn modelId="{DAC06043-375C-4A48-8A37-EDD0390149B7}" type="presParOf" srcId="{B1292FFE-4AE4-4780-8AC0-3EBE7382A000}" destId="{22000993-36ED-4816-9F89-CEF15A460C5E}" srcOrd="4" destOrd="0" presId="urn:microsoft.com/office/officeart/2005/8/layout/vList2"/>
    <dgm:cxn modelId="{1E5DB428-21C6-44DD-9093-F0B6E5A64A57}" type="presParOf" srcId="{B1292FFE-4AE4-4780-8AC0-3EBE7382A000}" destId="{F52A80BA-6C12-425A-9530-492DB880ED34}" srcOrd="5" destOrd="0" presId="urn:microsoft.com/office/officeart/2005/8/layout/vList2"/>
    <dgm:cxn modelId="{74077E2A-5210-4BC3-BB62-D3CE3CE3CE19}" type="presParOf" srcId="{B1292FFE-4AE4-4780-8AC0-3EBE7382A000}" destId="{A66F34B8-232E-49B7-84D8-FCBE3377FC47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A6DBAEAC-FB73-4393-B990-43BB4863EC75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8F9A7A64-518F-4CEC-A7A7-DA8886D3CF68}">
      <dgm:prSet/>
      <dgm:spPr/>
      <dgm:t>
        <a:bodyPr/>
        <a:lstStyle/>
        <a:p>
          <a:r>
            <a:rPr lang="en-US" b="0" i="0"/>
            <a:t>Q: What is the cost for non-USF (non-degree-seeking) students)?  Is there a payment plan available?  </a:t>
          </a:r>
          <a:endParaRPr lang="en-US"/>
        </a:p>
      </dgm:t>
    </dgm:pt>
    <dgm:pt modelId="{E8825AD7-69BE-494B-B577-AF4AC9E74EA3}" type="parTrans" cxnId="{C43E0F8F-C3F1-4E88-82E7-02EAFAFBC8AD}">
      <dgm:prSet/>
      <dgm:spPr/>
      <dgm:t>
        <a:bodyPr/>
        <a:lstStyle/>
        <a:p>
          <a:endParaRPr lang="en-US"/>
        </a:p>
      </dgm:t>
    </dgm:pt>
    <dgm:pt modelId="{4087B5B0-E799-4193-979C-43D847AC5329}" type="sibTrans" cxnId="{C43E0F8F-C3F1-4E88-82E7-02EAFAFBC8AD}">
      <dgm:prSet/>
      <dgm:spPr/>
      <dgm:t>
        <a:bodyPr/>
        <a:lstStyle/>
        <a:p>
          <a:endParaRPr lang="en-US"/>
        </a:p>
      </dgm:t>
    </dgm:pt>
    <dgm:pt modelId="{08CA695B-033A-41E0-B9A2-38CDF0AAC861}">
      <dgm:prSet/>
      <dgm:spPr/>
      <dgm:t>
        <a:bodyPr/>
        <a:lstStyle/>
        <a:p>
          <a:r>
            <a:rPr lang="en-US"/>
            <a:t>A: Students should contact t</a:t>
          </a:r>
          <a:r>
            <a:rPr lang="en-US" b="0" i="0"/>
            <a:t>he USF cashier office for exact tuition costs or payment arrangement questions.  </a:t>
          </a:r>
          <a:endParaRPr lang="en-US"/>
        </a:p>
      </dgm:t>
    </dgm:pt>
    <dgm:pt modelId="{98C59439-2556-4556-8FBC-1B907F6D2843}" type="parTrans" cxnId="{29ED18BC-3ABD-4B2F-A617-913F85BEBA0E}">
      <dgm:prSet/>
      <dgm:spPr/>
      <dgm:t>
        <a:bodyPr/>
        <a:lstStyle/>
        <a:p>
          <a:endParaRPr lang="en-US"/>
        </a:p>
      </dgm:t>
    </dgm:pt>
    <dgm:pt modelId="{562D40B8-B974-411F-800C-E82A0E2F55FA}" type="sibTrans" cxnId="{29ED18BC-3ABD-4B2F-A617-913F85BEBA0E}">
      <dgm:prSet/>
      <dgm:spPr/>
      <dgm:t>
        <a:bodyPr/>
        <a:lstStyle/>
        <a:p>
          <a:endParaRPr lang="en-US"/>
        </a:p>
      </dgm:t>
    </dgm:pt>
    <dgm:pt modelId="{F8A7A5F6-CB57-47CB-837D-F82136FDC840}">
      <dgm:prSet/>
      <dgm:spPr/>
      <dgm:t>
        <a:bodyPr/>
        <a:lstStyle/>
        <a:p>
          <a:r>
            <a:rPr lang="en-US" b="0" i="0" dirty="0"/>
            <a:t>Our brochure provides a general estimate, though it is not exact.  </a:t>
          </a:r>
          <a:endParaRPr lang="en-US" dirty="0"/>
        </a:p>
      </dgm:t>
    </dgm:pt>
    <dgm:pt modelId="{B70A0EB9-1866-46D6-B5FE-F400A7D6503B}" type="parTrans" cxnId="{A83A8D80-EC08-4F03-8E12-27C8CD403D61}">
      <dgm:prSet/>
      <dgm:spPr/>
      <dgm:t>
        <a:bodyPr/>
        <a:lstStyle/>
        <a:p>
          <a:endParaRPr lang="en-US"/>
        </a:p>
      </dgm:t>
    </dgm:pt>
    <dgm:pt modelId="{C3DA9ECB-EBCB-4761-A94D-AD8536ABE1FA}" type="sibTrans" cxnId="{A83A8D80-EC08-4F03-8E12-27C8CD403D61}">
      <dgm:prSet/>
      <dgm:spPr/>
      <dgm:t>
        <a:bodyPr/>
        <a:lstStyle/>
        <a:p>
          <a:endParaRPr lang="en-US"/>
        </a:p>
      </dgm:t>
    </dgm:pt>
    <dgm:pt modelId="{E867E85D-B91E-40D1-A40E-E51E96741DA6}">
      <dgm:prSet/>
      <dgm:spPr/>
      <dgm:t>
        <a:bodyPr/>
        <a:lstStyle/>
        <a:p>
          <a:r>
            <a:rPr lang="en-US" dirty="0"/>
            <a:t>You may visit: </a:t>
          </a:r>
          <a:r>
            <a:rPr lang="en-US" dirty="0">
              <a:hlinkClick xmlns:r="http://schemas.openxmlformats.org/officeDocument/2006/relationships" r:id="rId1"/>
            </a:rPr>
            <a:t>https://www.usf.edu/innovative-education/graduate-certificates/cost-to-attend/index.aspx</a:t>
          </a:r>
          <a:endParaRPr lang="en-US" dirty="0"/>
        </a:p>
      </dgm:t>
    </dgm:pt>
    <dgm:pt modelId="{938A7586-1592-444C-BCAB-079689A6D24B}" type="parTrans" cxnId="{3A04E63A-E2C0-4B54-A469-9497E1B50676}">
      <dgm:prSet/>
      <dgm:spPr/>
      <dgm:t>
        <a:bodyPr/>
        <a:lstStyle/>
        <a:p>
          <a:endParaRPr lang="en-US"/>
        </a:p>
      </dgm:t>
    </dgm:pt>
    <dgm:pt modelId="{968B005B-A9DD-48A6-B127-C308031F7A25}" type="sibTrans" cxnId="{3A04E63A-E2C0-4B54-A469-9497E1B50676}">
      <dgm:prSet/>
      <dgm:spPr/>
      <dgm:t>
        <a:bodyPr/>
        <a:lstStyle/>
        <a:p>
          <a:endParaRPr lang="en-US"/>
        </a:p>
      </dgm:t>
    </dgm:pt>
    <dgm:pt modelId="{816ED77B-8049-4806-9560-86EF2CB320A1}" type="pres">
      <dgm:prSet presAssocID="{A6DBAEAC-FB73-4393-B990-43BB4863EC75}" presName="linear" presStyleCnt="0">
        <dgm:presLayoutVars>
          <dgm:animLvl val="lvl"/>
          <dgm:resizeHandles val="exact"/>
        </dgm:presLayoutVars>
      </dgm:prSet>
      <dgm:spPr/>
    </dgm:pt>
    <dgm:pt modelId="{EF9F2E9A-2671-4648-BDDC-60214A7D790A}" type="pres">
      <dgm:prSet presAssocID="{8F9A7A64-518F-4CEC-A7A7-DA8886D3CF68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F639E897-B744-4B15-BAFF-14730A7BA3E0}" type="pres">
      <dgm:prSet presAssocID="{4087B5B0-E799-4193-979C-43D847AC5329}" presName="spacer" presStyleCnt="0"/>
      <dgm:spPr/>
    </dgm:pt>
    <dgm:pt modelId="{F7D9D895-6DF0-45ED-A321-93391359E452}" type="pres">
      <dgm:prSet presAssocID="{08CA695B-033A-41E0-B9A2-38CDF0AAC861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986207AF-6072-479C-BF9B-7A0A3CBBB69A}" type="pres">
      <dgm:prSet presAssocID="{562D40B8-B974-411F-800C-E82A0E2F55FA}" presName="spacer" presStyleCnt="0"/>
      <dgm:spPr/>
    </dgm:pt>
    <dgm:pt modelId="{7CEE8FFB-ACE7-4038-A5D6-384C996BE700}" type="pres">
      <dgm:prSet presAssocID="{F8A7A5F6-CB57-47CB-837D-F82136FDC840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B3B35A64-7D92-4C93-ACEB-13A6F5CB94F5}" type="pres">
      <dgm:prSet presAssocID="{C3DA9ECB-EBCB-4761-A94D-AD8536ABE1FA}" presName="spacer" presStyleCnt="0"/>
      <dgm:spPr/>
    </dgm:pt>
    <dgm:pt modelId="{53060FD0-7AA4-42EF-B938-214A754B9376}" type="pres">
      <dgm:prSet presAssocID="{E867E85D-B91E-40D1-A40E-E51E96741DA6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D5904E05-BC6B-457C-B6CC-7EEC3F504652}" type="presOf" srcId="{08CA695B-033A-41E0-B9A2-38CDF0AAC861}" destId="{F7D9D895-6DF0-45ED-A321-93391359E452}" srcOrd="0" destOrd="0" presId="urn:microsoft.com/office/officeart/2005/8/layout/vList2"/>
    <dgm:cxn modelId="{DB3FC10C-B6A1-4019-B42C-FF71E63ABC9D}" type="presOf" srcId="{F8A7A5F6-CB57-47CB-837D-F82136FDC840}" destId="{7CEE8FFB-ACE7-4038-A5D6-384C996BE700}" srcOrd="0" destOrd="0" presId="urn:microsoft.com/office/officeart/2005/8/layout/vList2"/>
    <dgm:cxn modelId="{E9093329-E1E1-4018-AD7D-6A3ABD0C0525}" type="presOf" srcId="{E867E85D-B91E-40D1-A40E-E51E96741DA6}" destId="{53060FD0-7AA4-42EF-B938-214A754B9376}" srcOrd="0" destOrd="0" presId="urn:microsoft.com/office/officeart/2005/8/layout/vList2"/>
    <dgm:cxn modelId="{3A04E63A-E2C0-4B54-A469-9497E1B50676}" srcId="{A6DBAEAC-FB73-4393-B990-43BB4863EC75}" destId="{E867E85D-B91E-40D1-A40E-E51E96741DA6}" srcOrd="3" destOrd="0" parTransId="{938A7586-1592-444C-BCAB-079689A6D24B}" sibTransId="{968B005B-A9DD-48A6-B127-C308031F7A25}"/>
    <dgm:cxn modelId="{72A2896C-86EF-424C-8259-1FF3B472CD0C}" type="presOf" srcId="{A6DBAEAC-FB73-4393-B990-43BB4863EC75}" destId="{816ED77B-8049-4806-9560-86EF2CB320A1}" srcOrd="0" destOrd="0" presId="urn:microsoft.com/office/officeart/2005/8/layout/vList2"/>
    <dgm:cxn modelId="{A83A8D80-EC08-4F03-8E12-27C8CD403D61}" srcId="{A6DBAEAC-FB73-4393-B990-43BB4863EC75}" destId="{F8A7A5F6-CB57-47CB-837D-F82136FDC840}" srcOrd="2" destOrd="0" parTransId="{B70A0EB9-1866-46D6-B5FE-F400A7D6503B}" sibTransId="{C3DA9ECB-EBCB-4761-A94D-AD8536ABE1FA}"/>
    <dgm:cxn modelId="{C43E0F8F-C3F1-4E88-82E7-02EAFAFBC8AD}" srcId="{A6DBAEAC-FB73-4393-B990-43BB4863EC75}" destId="{8F9A7A64-518F-4CEC-A7A7-DA8886D3CF68}" srcOrd="0" destOrd="0" parTransId="{E8825AD7-69BE-494B-B577-AF4AC9E74EA3}" sibTransId="{4087B5B0-E799-4193-979C-43D847AC5329}"/>
    <dgm:cxn modelId="{29ED18BC-3ABD-4B2F-A617-913F85BEBA0E}" srcId="{A6DBAEAC-FB73-4393-B990-43BB4863EC75}" destId="{08CA695B-033A-41E0-B9A2-38CDF0AAC861}" srcOrd="1" destOrd="0" parTransId="{98C59439-2556-4556-8FBC-1B907F6D2843}" sibTransId="{562D40B8-B974-411F-800C-E82A0E2F55FA}"/>
    <dgm:cxn modelId="{B336A2ED-1817-4E1F-9258-1B81C2E56535}" type="presOf" srcId="{8F9A7A64-518F-4CEC-A7A7-DA8886D3CF68}" destId="{EF9F2E9A-2671-4648-BDDC-60214A7D790A}" srcOrd="0" destOrd="0" presId="urn:microsoft.com/office/officeart/2005/8/layout/vList2"/>
    <dgm:cxn modelId="{E3AFDE2E-2A69-42FB-940C-64AE89DDD773}" type="presParOf" srcId="{816ED77B-8049-4806-9560-86EF2CB320A1}" destId="{EF9F2E9A-2671-4648-BDDC-60214A7D790A}" srcOrd="0" destOrd="0" presId="urn:microsoft.com/office/officeart/2005/8/layout/vList2"/>
    <dgm:cxn modelId="{4FD8FED6-136F-4C0C-B56A-24EE4FCF77D8}" type="presParOf" srcId="{816ED77B-8049-4806-9560-86EF2CB320A1}" destId="{F639E897-B744-4B15-BAFF-14730A7BA3E0}" srcOrd="1" destOrd="0" presId="urn:microsoft.com/office/officeart/2005/8/layout/vList2"/>
    <dgm:cxn modelId="{C6B630DB-D053-4D08-ACD7-E5E1D506CDE3}" type="presParOf" srcId="{816ED77B-8049-4806-9560-86EF2CB320A1}" destId="{F7D9D895-6DF0-45ED-A321-93391359E452}" srcOrd="2" destOrd="0" presId="urn:microsoft.com/office/officeart/2005/8/layout/vList2"/>
    <dgm:cxn modelId="{C7601CEC-8CDC-41AD-86DE-D37B521391FD}" type="presParOf" srcId="{816ED77B-8049-4806-9560-86EF2CB320A1}" destId="{986207AF-6072-479C-BF9B-7A0A3CBBB69A}" srcOrd="3" destOrd="0" presId="urn:microsoft.com/office/officeart/2005/8/layout/vList2"/>
    <dgm:cxn modelId="{55642036-32CC-4C1B-8419-1854FD653880}" type="presParOf" srcId="{816ED77B-8049-4806-9560-86EF2CB320A1}" destId="{7CEE8FFB-ACE7-4038-A5D6-384C996BE700}" srcOrd="4" destOrd="0" presId="urn:microsoft.com/office/officeart/2005/8/layout/vList2"/>
    <dgm:cxn modelId="{E292D543-1885-46BD-850A-9541620CE21E}" type="presParOf" srcId="{816ED77B-8049-4806-9560-86EF2CB320A1}" destId="{B3B35A64-7D92-4C93-ACEB-13A6F5CB94F5}" srcOrd="5" destOrd="0" presId="urn:microsoft.com/office/officeart/2005/8/layout/vList2"/>
    <dgm:cxn modelId="{63881B03-B69C-4E97-8412-BEE1AC66839F}" type="presParOf" srcId="{816ED77B-8049-4806-9560-86EF2CB320A1}" destId="{53060FD0-7AA4-42EF-B938-214A754B9376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1837D0C7-5E76-48F5-8CD3-13BB87F4D23A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A64AE2FD-94EA-4B3E-A0F1-2AAB8DC53591}">
      <dgm:prSet/>
      <dgm:spPr/>
      <dgm:t>
        <a:bodyPr/>
        <a:lstStyle/>
        <a:p>
          <a:r>
            <a:rPr lang="en-US" b="0" i="0"/>
            <a:t>Q: How long do I have to complete all 4 courses if I can't do it consecutively?</a:t>
          </a:r>
          <a:endParaRPr lang="en-US"/>
        </a:p>
      </dgm:t>
    </dgm:pt>
    <dgm:pt modelId="{4C824B9B-3ACC-461E-9719-4956E7FFCCDD}" type="parTrans" cxnId="{8C1073D9-F4A9-4D64-B12A-3A4BAE00C90A}">
      <dgm:prSet/>
      <dgm:spPr/>
      <dgm:t>
        <a:bodyPr/>
        <a:lstStyle/>
        <a:p>
          <a:endParaRPr lang="en-US"/>
        </a:p>
      </dgm:t>
    </dgm:pt>
    <dgm:pt modelId="{61538DE3-6531-4ECB-AB4D-0571FD30CA0A}" type="sibTrans" cxnId="{8C1073D9-F4A9-4D64-B12A-3A4BAE00C90A}">
      <dgm:prSet/>
      <dgm:spPr/>
      <dgm:t>
        <a:bodyPr/>
        <a:lstStyle/>
        <a:p>
          <a:endParaRPr lang="en-US"/>
        </a:p>
      </dgm:t>
    </dgm:pt>
    <dgm:pt modelId="{0DD5CE6B-F759-4158-88C1-48536100078D}">
      <dgm:prSet/>
      <dgm:spPr/>
      <dgm:t>
        <a:bodyPr/>
        <a:lstStyle/>
        <a:p>
          <a:r>
            <a:rPr lang="en-US"/>
            <a:t>A: Each of the 4 courses in the certificate program is offered once per calendar year (Spring, Summer A, Summer B, Fall)</a:t>
          </a:r>
        </a:p>
      </dgm:t>
    </dgm:pt>
    <dgm:pt modelId="{369CAEB6-62BE-41B8-AB17-280C431B8750}" type="parTrans" cxnId="{D4A776CD-7BAE-469A-BBFE-1559D62841A5}">
      <dgm:prSet/>
      <dgm:spPr/>
      <dgm:t>
        <a:bodyPr/>
        <a:lstStyle/>
        <a:p>
          <a:endParaRPr lang="en-US"/>
        </a:p>
      </dgm:t>
    </dgm:pt>
    <dgm:pt modelId="{B6FC5DFC-6658-4F00-BA74-0CF249DE635A}" type="sibTrans" cxnId="{D4A776CD-7BAE-469A-BBFE-1559D62841A5}">
      <dgm:prSet/>
      <dgm:spPr/>
      <dgm:t>
        <a:bodyPr/>
        <a:lstStyle/>
        <a:p>
          <a:endParaRPr lang="en-US"/>
        </a:p>
      </dgm:t>
    </dgm:pt>
    <dgm:pt modelId="{F33C79DA-15E7-42F9-AD87-53DD4E5D21CB}">
      <dgm:prSet/>
      <dgm:spPr/>
      <dgm:t>
        <a:bodyPr/>
        <a:lstStyle/>
        <a:p>
          <a:r>
            <a:rPr lang="en-US"/>
            <a:t>It sometimes happens that a student needs to miss a semester or two along the way for unforeseen circumstances</a:t>
          </a:r>
        </a:p>
      </dgm:t>
    </dgm:pt>
    <dgm:pt modelId="{1259EF85-615E-43CE-B4B6-94E38ED908CA}" type="parTrans" cxnId="{279CFFE2-90CC-4CC1-98A9-6D4D3F46334C}">
      <dgm:prSet/>
      <dgm:spPr/>
      <dgm:t>
        <a:bodyPr/>
        <a:lstStyle/>
        <a:p>
          <a:endParaRPr lang="en-US"/>
        </a:p>
      </dgm:t>
    </dgm:pt>
    <dgm:pt modelId="{B2B93905-27EB-49B1-AA52-69666493D4EF}" type="sibTrans" cxnId="{279CFFE2-90CC-4CC1-98A9-6D4D3F46334C}">
      <dgm:prSet/>
      <dgm:spPr/>
      <dgm:t>
        <a:bodyPr/>
        <a:lstStyle/>
        <a:p>
          <a:endParaRPr lang="en-US"/>
        </a:p>
      </dgm:t>
    </dgm:pt>
    <dgm:pt modelId="{2F9E1067-5121-4C99-A752-415BD9961AB3}">
      <dgm:prSet/>
      <dgm:spPr/>
      <dgm:t>
        <a:bodyPr/>
        <a:lstStyle/>
        <a:p>
          <a:r>
            <a:rPr lang="en-US"/>
            <a:t>When this happens, the student may enroll in the missed course in the following year’s cohort to receive the certificate</a:t>
          </a:r>
        </a:p>
      </dgm:t>
    </dgm:pt>
    <dgm:pt modelId="{828BB45B-6985-457F-BED6-60E8C85BCC76}" type="parTrans" cxnId="{42A1EB0E-F4D8-48BE-817C-3C0FF23D8EEC}">
      <dgm:prSet/>
      <dgm:spPr/>
      <dgm:t>
        <a:bodyPr/>
        <a:lstStyle/>
        <a:p>
          <a:endParaRPr lang="en-US"/>
        </a:p>
      </dgm:t>
    </dgm:pt>
    <dgm:pt modelId="{AD6AFFEF-0162-4A45-9DD2-D42B91072C74}" type="sibTrans" cxnId="{42A1EB0E-F4D8-48BE-817C-3C0FF23D8EEC}">
      <dgm:prSet/>
      <dgm:spPr/>
      <dgm:t>
        <a:bodyPr/>
        <a:lstStyle/>
        <a:p>
          <a:endParaRPr lang="en-US"/>
        </a:p>
      </dgm:t>
    </dgm:pt>
    <dgm:pt modelId="{AD8A9B27-5F5A-449D-85B9-EE99A18C7E45}" type="pres">
      <dgm:prSet presAssocID="{1837D0C7-5E76-48F5-8CD3-13BB87F4D23A}" presName="linear" presStyleCnt="0">
        <dgm:presLayoutVars>
          <dgm:animLvl val="lvl"/>
          <dgm:resizeHandles val="exact"/>
        </dgm:presLayoutVars>
      </dgm:prSet>
      <dgm:spPr/>
    </dgm:pt>
    <dgm:pt modelId="{5A2F8242-7FDA-43FB-8CEB-08F73680E8B1}" type="pres">
      <dgm:prSet presAssocID="{A64AE2FD-94EA-4B3E-A0F1-2AAB8DC53591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E035562C-550B-4548-9C2F-D559C152E9BD}" type="pres">
      <dgm:prSet presAssocID="{61538DE3-6531-4ECB-AB4D-0571FD30CA0A}" presName="spacer" presStyleCnt="0"/>
      <dgm:spPr/>
    </dgm:pt>
    <dgm:pt modelId="{D3D9065A-9AF8-4B55-919E-14FB5AB34F40}" type="pres">
      <dgm:prSet presAssocID="{0DD5CE6B-F759-4158-88C1-48536100078D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739C99E5-E994-409A-ACF7-B40EDD294377}" type="pres">
      <dgm:prSet presAssocID="{B6FC5DFC-6658-4F00-BA74-0CF249DE635A}" presName="spacer" presStyleCnt="0"/>
      <dgm:spPr/>
    </dgm:pt>
    <dgm:pt modelId="{CB0DE60E-E518-4D18-84A8-0370AC880967}" type="pres">
      <dgm:prSet presAssocID="{F33C79DA-15E7-42F9-AD87-53DD4E5D21CB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81566661-7EB5-4453-A93E-6584A2C04F48}" type="pres">
      <dgm:prSet presAssocID="{B2B93905-27EB-49B1-AA52-69666493D4EF}" presName="spacer" presStyleCnt="0"/>
      <dgm:spPr/>
    </dgm:pt>
    <dgm:pt modelId="{84860D23-6D97-455A-AB38-66BDB92F013A}" type="pres">
      <dgm:prSet presAssocID="{2F9E1067-5121-4C99-A752-415BD9961AB3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064D8E0E-1B40-4A6B-8F87-4C58565EC94B}" type="presOf" srcId="{2F9E1067-5121-4C99-A752-415BD9961AB3}" destId="{84860D23-6D97-455A-AB38-66BDB92F013A}" srcOrd="0" destOrd="0" presId="urn:microsoft.com/office/officeart/2005/8/layout/vList2"/>
    <dgm:cxn modelId="{42A1EB0E-F4D8-48BE-817C-3C0FF23D8EEC}" srcId="{1837D0C7-5E76-48F5-8CD3-13BB87F4D23A}" destId="{2F9E1067-5121-4C99-A752-415BD9961AB3}" srcOrd="3" destOrd="0" parTransId="{828BB45B-6985-457F-BED6-60E8C85BCC76}" sibTransId="{AD6AFFEF-0162-4A45-9DD2-D42B91072C74}"/>
    <dgm:cxn modelId="{A4213123-1AA3-4547-AB56-ECF9EE567D97}" type="presOf" srcId="{F33C79DA-15E7-42F9-AD87-53DD4E5D21CB}" destId="{CB0DE60E-E518-4D18-84A8-0370AC880967}" srcOrd="0" destOrd="0" presId="urn:microsoft.com/office/officeart/2005/8/layout/vList2"/>
    <dgm:cxn modelId="{BEA9F577-6103-41F7-A520-EEC6B4F71AD4}" type="presOf" srcId="{1837D0C7-5E76-48F5-8CD3-13BB87F4D23A}" destId="{AD8A9B27-5F5A-449D-85B9-EE99A18C7E45}" srcOrd="0" destOrd="0" presId="urn:microsoft.com/office/officeart/2005/8/layout/vList2"/>
    <dgm:cxn modelId="{CD48295A-8B3E-4EEF-8F3F-371CD5A8FB98}" type="presOf" srcId="{0DD5CE6B-F759-4158-88C1-48536100078D}" destId="{D3D9065A-9AF8-4B55-919E-14FB5AB34F40}" srcOrd="0" destOrd="0" presId="urn:microsoft.com/office/officeart/2005/8/layout/vList2"/>
    <dgm:cxn modelId="{D58515BE-5A36-42D4-8375-5D51373D9233}" type="presOf" srcId="{A64AE2FD-94EA-4B3E-A0F1-2AAB8DC53591}" destId="{5A2F8242-7FDA-43FB-8CEB-08F73680E8B1}" srcOrd="0" destOrd="0" presId="urn:microsoft.com/office/officeart/2005/8/layout/vList2"/>
    <dgm:cxn modelId="{D4A776CD-7BAE-469A-BBFE-1559D62841A5}" srcId="{1837D0C7-5E76-48F5-8CD3-13BB87F4D23A}" destId="{0DD5CE6B-F759-4158-88C1-48536100078D}" srcOrd="1" destOrd="0" parTransId="{369CAEB6-62BE-41B8-AB17-280C431B8750}" sibTransId="{B6FC5DFC-6658-4F00-BA74-0CF249DE635A}"/>
    <dgm:cxn modelId="{8C1073D9-F4A9-4D64-B12A-3A4BAE00C90A}" srcId="{1837D0C7-5E76-48F5-8CD3-13BB87F4D23A}" destId="{A64AE2FD-94EA-4B3E-A0F1-2AAB8DC53591}" srcOrd="0" destOrd="0" parTransId="{4C824B9B-3ACC-461E-9719-4956E7FFCCDD}" sibTransId="{61538DE3-6531-4ECB-AB4D-0571FD30CA0A}"/>
    <dgm:cxn modelId="{279CFFE2-90CC-4CC1-98A9-6D4D3F46334C}" srcId="{1837D0C7-5E76-48F5-8CD3-13BB87F4D23A}" destId="{F33C79DA-15E7-42F9-AD87-53DD4E5D21CB}" srcOrd="2" destOrd="0" parTransId="{1259EF85-615E-43CE-B4B6-94E38ED908CA}" sibTransId="{B2B93905-27EB-49B1-AA52-69666493D4EF}"/>
    <dgm:cxn modelId="{653239F4-18D2-4A7B-90D6-1F670782FE22}" type="presParOf" srcId="{AD8A9B27-5F5A-449D-85B9-EE99A18C7E45}" destId="{5A2F8242-7FDA-43FB-8CEB-08F73680E8B1}" srcOrd="0" destOrd="0" presId="urn:microsoft.com/office/officeart/2005/8/layout/vList2"/>
    <dgm:cxn modelId="{504229D8-C6B7-4C25-821E-7F679C0FD724}" type="presParOf" srcId="{AD8A9B27-5F5A-449D-85B9-EE99A18C7E45}" destId="{E035562C-550B-4548-9C2F-D559C152E9BD}" srcOrd="1" destOrd="0" presId="urn:microsoft.com/office/officeart/2005/8/layout/vList2"/>
    <dgm:cxn modelId="{7DB2DDF0-FD0E-42E4-AAF7-3DA7C438D4F3}" type="presParOf" srcId="{AD8A9B27-5F5A-449D-85B9-EE99A18C7E45}" destId="{D3D9065A-9AF8-4B55-919E-14FB5AB34F40}" srcOrd="2" destOrd="0" presId="urn:microsoft.com/office/officeart/2005/8/layout/vList2"/>
    <dgm:cxn modelId="{61D0FE07-7E5B-4720-B0F1-273B337B6DCD}" type="presParOf" srcId="{AD8A9B27-5F5A-449D-85B9-EE99A18C7E45}" destId="{739C99E5-E994-409A-ACF7-B40EDD294377}" srcOrd="3" destOrd="0" presId="urn:microsoft.com/office/officeart/2005/8/layout/vList2"/>
    <dgm:cxn modelId="{338D4FA2-793B-4DB3-865F-A024B1496015}" type="presParOf" srcId="{AD8A9B27-5F5A-449D-85B9-EE99A18C7E45}" destId="{CB0DE60E-E518-4D18-84A8-0370AC880967}" srcOrd="4" destOrd="0" presId="urn:microsoft.com/office/officeart/2005/8/layout/vList2"/>
    <dgm:cxn modelId="{FA7CE2EF-24FF-42E1-B442-7EA55A9C626A}" type="presParOf" srcId="{AD8A9B27-5F5A-449D-85B9-EE99A18C7E45}" destId="{81566661-7EB5-4453-A93E-6584A2C04F48}" srcOrd="5" destOrd="0" presId="urn:microsoft.com/office/officeart/2005/8/layout/vList2"/>
    <dgm:cxn modelId="{3F157ACD-B6EB-49D3-8C91-97B30C1A1327}" type="presParOf" srcId="{AD8A9B27-5F5A-449D-85B9-EE99A18C7E45}" destId="{84860D23-6D97-455A-AB38-66BDB92F013A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44B84BDE-BA54-436C-92EB-796E717AE28C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312D179E-24BA-4800-8E51-586B3326E6ED}">
      <dgm:prSet custT="1"/>
      <dgm:spPr/>
      <dgm:t>
        <a:bodyPr/>
        <a:lstStyle/>
        <a:p>
          <a:r>
            <a:rPr lang="en-US" sz="2000" b="0" i="0" dirty="0"/>
            <a:t>Q: What can I do with this 'certification'? </a:t>
          </a:r>
          <a:endParaRPr lang="en-US" sz="2000" dirty="0"/>
        </a:p>
      </dgm:t>
    </dgm:pt>
    <dgm:pt modelId="{FB5D26F2-B556-48B4-8872-3BC388E1F252}" type="parTrans" cxnId="{690D0C7C-2204-41E9-9EE9-AB7AAA544A5E}">
      <dgm:prSet/>
      <dgm:spPr/>
      <dgm:t>
        <a:bodyPr/>
        <a:lstStyle/>
        <a:p>
          <a:endParaRPr lang="en-US"/>
        </a:p>
      </dgm:t>
    </dgm:pt>
    <dgm:pt modelId="{556CEC33-DFA1-4349-AC6A-F692EA10E52F}" type="sibTrans" cxnId="{690D0C7C-2204-41E9-9EE9-AB7AAA544A5E}">
      <dgm:prSet/>
      <dgm:spPr/>
      <dgm:t>
        <a:bodyPr/>
        <a:lstStyle/>
        <a:p>
          <a:endParaRPr lang="en-US"/>
        </a:p>
      </dgm:t>
    </dgm:pt>
    <dgm:pt modelId="{CE184CDF-8A38-473D-8D05-F111D8E7FE71}">
      <dgm:prSet custT="1"/>
      <dgm:spPr/>
      <dgm:t>
        <a:bodyPr/>
        <a:lstStyle/>
        <a:p>
          <a:r>
            <a:rPr lang="en-US" sz="1800" dirty="0"/>
            <a:t>A: </a:t>
          </a:r>
          <a:r>
            <a:rPr lang="en-US" sz="1800" b="0" i="0" dirty="0"/>
            <a:t>The program is not itself a professional 'certification’. Rather, it addresses multiple competencies central to and that must be documented for the credential: Endorsement for Culturally Relevant, Relationship-Focused Practice Promoting Infant and Early Childhood Mental Health® in the state of Florida.</a:t>
          </a:r>
          <a:endParaRPr lang="en-US" sz="1800" dirty="0"/>
        </a:p>
      </dgm:t>
    </dgm:pt>
    <dgm:pt modelId="{57847CCC-1F36-4070-BEA5-893C1028E63F}" type="parTrans" cxnId="{45FEAE4B-D6A4-4547-AA19-5ED09F225696}">
      <dgm:prSet/>
      <dgm:spPr/>
      <dgm:t>
        <a:bodyPr/>
        <a:lstStyle/>
        <a:p>
          <a:endParaRPr lang="en-US"/>
        </a:p>
      </dgm:t>
    </dgm:pt>
    <dgm:pt modelId="{03D2BFEB-523D-4A5A-B481-CA6FAF438581}" type="sibTrans" cxnId="{45FEAE4B-D6A4-4547-AA19-5ED09F225696}">
      <dgm:prSet/>
      <dgm:spPr/>
      <dgm:t>
        <a:bodyPr/>
        <a:lstStyle/>
        <a:p>
          <a:endParaRPr lang="en-US"/>
        </a:p>
      </dgm:t>
    </dgm:pt>
    <dgm:pt modelId="{8CBCFBD9-873B-4368-A124-49F3AA863F66}">
      <dgm:prSet/>
      <dgm:spPr/>
      <dgm:t>
        <a:bodyPr/>
        <a:lstStyle/>
        <a:p>
          <a:r>
            <a:rPr lang="en-US" dirty="0"/>
            <a:t>For those who will not seek </a:t>
          </a:r>
          <a:r>
            <a:rPr lang="en-US" b="0" i="0" dirty="0"/>
            <a:t>THE FLORIDA INFANT MENTAL HEALTH ENDORSEMENT (FIMH-E®)</a:t>
          </a:r>
          <a:r>
            <a:rPr lang="en-US" b="0" dirty="0"/>
            <a:t>, </a:t>
          </a:r>
          <a:r>
            <a:rPr lang="en-US" dirty="0"/>
            <a:t>the training content prepares professionals to work effectively with families of infants and toddlers across numerous disciplines.</a:t>
          </a:r>
        </a:p>
      </dgm:t>
    </dgm:pt>
    <dgm:pt modelId="{E575074D-AFAC-43A3-8D4A-19D254D79FCC}" type="parTrans" cxnId="{E9E0024D-437C-4021-A37A-9FF7DFE04EC1}">
      <dgm:prSet/>
      <dgm:spPr/>
      <dgm:t>
        <a:bodyPr/>
        <a:lstStyle/>
        <a:p>
          <a:endParaRPr lang="en-US"/>
        </a:p>
      </dgm:t>
    </dgm:pt>
    <dgm:pt modelId="{112B3FAA-7EE4-4058-85CF-F00589D4C11A}" type="sibTrans" cxnId="{E9E0024D-437C-4021-A37A-9FF7DFE04EC1}">
      <dgm:prSet/>
      <dgm:spPr/>
      <dgm:t>
        <a:bodyPr/>
        <a:lstStyle/>
        <a:p>
          <a:endParaRPr lang="en-US"/>
        </a:p>
      </dgm:t>
    </dgm:pt>
    <dgm:pt modelId="{728A1A8D-12B3-4F3D-9C6C-E2959B7990BD}">
      <dgm:prSet/>
      <dgm:spPr/>
      <dgm:t>
        <a:bodyPr/>
        <a:lstStyle/>
        <a:p>
          <a:r>
            <a:rPr lang="en-US" dirty="0"/>
            <a:t>Students who complete all coursework have those courses documented on a graduate transcript and are issued a graduate certificate attesting to fulfillment of all program requirements. </a:t>
          </a:r>
        </a:p>
      </dgm:t>
    </dgm:pt>
    <dgm:pt modelId="{93B63FEB-2AED-4EC2-82FB-6B3B016A0FE6}" type="parTrans" cxnId="{7B5D2306-3623-4553-93C5-FE135AF3967B}">
      <dgm:prSet/>
      <dgm:spPr/>
      <dgm:t>
        <a:bodyPr/>
        <a:lstStyle/>
        <a:p>
          <a:endParaRPr lang="en-US"/>
        </a:p>
      </dgm:t>
    </dgm:pt>
    <dgm:pt modelId="{9F160C14-EEF5-45AC-AA3D-FF23D19C1763}" type="sibTrans" cxnId="{7B5D2306-3623-4553-93C5-FE135AF3967B}">
      <dgm:prSet/>
      <dgm:spPr/>
      <dgm:t>
        <a:bodyPr/>
        <a:lstStyle/>
        <a:p>
          <a:endParaRPr lang="en-US"/>
        </a:p>
      </dgm:t>
    </dgm:pt>
    <dgm:pt modelId="{B546B747-A848-4EC9-8212-61E05B226A76}" type="pres">
      <dgm:prSet presAssocID="{44B84BDE-BA54-436C-92EB-796E717AE28C}" presName="linear" presStyleCnt="0">
        <dgm:presLayoutVars>
          <dgm:animLvl val="lvl"/>
          <dgm:resizeHandles val="exact"/>
        </dgm:presLayoutVars>
      </dgm:prSet>
      <dgm:spPr/>
    </dgm:pt>
    <dgm:pt modelId="{800B1FC8-6F8D-4DFB-ADD5-D693832BE804}" type="pres">
      <dgm:prSet presAssocID="{312D179E-24BA-4800-8E51-586B3326E6ED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5118C7B0-4272-400A-B065-AE0EBE42108C}" type="pres">
      <dgm:prSet presAssocID="{556CEC33-DFA1-4349-AC6A-F692EA10E52F}" presName="spacer" presStyleCnt="0"/>
      <dgm:spPr/>
    </dgm:pt>
    <dgm:pt modelId="{15B6F68B-F527-4FA8-BE84-B04FF8B72F39}" type="pres">
      <dgm:prSet presAssocID="{CE184CDF-8A38-473D-8D05-F111D8E7FE71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C51F4A9F-457C-4C97-9FBF-27F2861B6E9F}" type="pres">
      <dgm:prSet presAssocID="{03D2BFEB-523D-4A5A-B481-CA6FAF438581}" presName="spacer" presStyleCnt="0"/>
      <dgm:spPr/>
    </dgm:pt>
    <dgm:pt modelId="{5859DED6-0987-496B-BF46-7081C24FE33B}" type="pres">
      <dgm:prSet presAssocID="{8CBCFBD9-873B-4368-A124-49F3AA863F66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9E2D4BCC-BBD7-433E-9BD4-ADCAB7C6C653}" type="pres">
      <dgm:prSet presAssocID="{112B3FAA-7EE4-4058-85CF-F00589D4C11A}" presName="spacer" presStyleCnt="0"/>
      <dgm:spPr/>
    </dgm:pt>
    <dgm:pt modelId="{7C090EBB-77B9-4995-A5DC-CE949380C66B}" type="pres">
      <dgm:prSet presAssocID="{728A1A8D-12B3-4F3D-9C6C-E2959B7990BD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7B5D2306-3623-4553-93C5-FE135AF3967B}" srcId="{44B84BDE-BA54-436C-92EB-796E717AE28C}" destId="{728A1A8D-12B3-4F3D-9C6C-E2959B7990BD}" srcOrd="3" destOrd="0" parTransId="{93B63FEB-2AED-4EC2-82FB-6B3B016A0FE6}" sibTransId="{9F160C14-EEF5-45AC-AA3D-FF23D19C1763}"/>
    <dgm:cxn modelId="{67F2250E-24DB-4086-82C1-35D9C3CE3F06}" type="presOf" srcId="{CE184CDF-8A38-473D-8D05-F111D8E7FE71}" destId="{15B6F68B-F527-4FA8-BE84-B04FF8B72F39}" srcOrd="0" destOrd="0" presId="urn:microsoft.com/office/officeart/2005/8/layout/vList2"/>
    <dgm:cxn modelId="{7FD3811B-9A95-4C94-925F-19E2A8EF4545}" type="presOf" srcId="{312D179E-24BA-4800-8E51-586B3326E6ED}" destId="{800B1FC8-6F8D-4DFB-ADD5-D693832BE804}" srcOrd="0" destOrd="0" presId="urn:microsoft.com/office/officeart/2005/8/layout/vList2"/>
    <dgm:cxn modelId="{45FEAE4B-D6A4-4547-AA19-5ED09F225696}" srcId="{44B84BDE-BA54-436C-92EB-796E717AE28C}" destId="{CE184CDF-8A38-473D-8D05-F111D8E7FE71}" srcOrd="1" destOrd="0" parTransId="{57847CCC-1F36-4070-BEA5-893C1028E63F}" sibTransId="{03D2BFEB-523D-4A5A-B481-CA6FAF438581}"/>
    <dgm:cxn modelId="{E9E0024D-437C-4021-A37A-9FF7DFE04EC1}" srcId="{44B84BDE-BA54-436C-92EB-796E717AE28C}" destId="{8CBCFBD9-873B-4368-A124-49F3AA863F66}" srcOrd="2" destOrd="0" parTransId="{E575074D-AFAC-43A3-8D4A-19D254D79FCC}" sibTransId="{112B3FAA-7EE4-4058-85CF-F00589D4C11A}"/>
    <dgm:cxn modelId="{B1B9CD4F-F4BA-49B1-BE46-F09DE8879B9B}" type="presOf" srcId="{728A1A8D-12B3-4F3D-9C6C-E2959B7990BD}" destId="{7C090EBB-77B9-4995-A5DC-CE949380C66B}" srcOrd="0" destOrd="0" presId="urn:microsoft.com/office/officeart/2005/8/layout/vList2"/>
    <dgm:cxn modelId="{690D0C7C-2204-41E9-9EE9-AB7AAA544A5E}" srcId="{44B84BDE-BA54-436C-92EB-796E717AE28C}" destId="{312D179E-24BA-4800-8E51-586B3326E6ED}" srcOrd="0" destOrd="0" parTransId="{FB5D26F2-B556-48B4-8872-3BC388E1F252}" sibTransId="{556CEC33-DFA1-4349-AC6A-F692EA10E52F}"/>
    <dgm:cxn modelId="{2460679F-879A-4800-8C09-C420736260AA}" type="presOf" srcId="{44B84BDE-BA54-436C-92EB-796E717AE28C}" destId="{B546B747-A848-4EC9-8212-61E05B226A76}" srcOrd="0" destOrd="0" presId="urn:microsoft.com/office/officeart/2005/8/layout/vList2"/>
    <dgm:cxn modelId="{5B5B9DA3-6E29-4F0B-8608-B7086873A25B}" type="presOf" srcId="{8CBCFBD9-873B-4368-A124-49F3AA863F66}" destId="{5859DED6-0987-496B-BF46-7081C24FE33B}" srcOrd="0" destOrd="0" presId="urn:microsoft.com/office/officeart/2005/8/layout/vList2"/>
    <dgm:cxn modelId="{FF58F718-DC67-4B81-8097-718E187416E3}" type="presParOf" srcId="{B546B747-A848-4EC9-8212-61E05B226A76}" destId="{800B1FC8-6F8D-4DFB-ADD5-D693832BE804}" srcOrd="0" destOrd="0" presId="urn:microsoft.com/office/officeart/2005/8/layout/vList2"/>
    <dgm:cxn modelId="{021B35D4-6A99-43E0-9A34-1CCF690B24A4}" type="presParOf" srcId="{B546B747-A848-4EC9-8212-61E05B226A76}" destId="{5118C7B0-4272-400A-B065-AE0EBE42108C}" srcOrd="1" destOrd="0" presId="urn:microsoft.com/office/officeart/2005/8/layout/vList2"/>
    <dgm:cxn modelId="{33C63078-64C0-47FE-B31F-1A167A80107D}" type="presParOf" srcId="{B546B747-A848-4EC9-8212-61E05B226A76}" destId="{15B6F68B-F527-4FA8-BE84-B04FF8B72F39}" srcOrd="2" destOrd="0" presId="urn:microsoft.com/office/officeart/2005/8/layout/vList2"/>
    <dgm:cxn modelId="{31A4CE04-1220-4D8C-8D80-8838B4BC08ED}" type="presParOf" srcId="{B546B747-A848-4EC9-8212-61E05B226A76}" destId="{C51F4A9F-457C-4C97-9FBF-27F2861B6E9F}" srcOrd="3" destOrd="0" presId="urn:microsoft.com/office/officeart/2005/8/layout/vList2"/>
    <dgm:cxn modelId="{6E56F1F7-17C8-43C0-A0E0-04974C59A0FA}" type="presParOf" srcId="{B546B747-A848-4EC9-8212-61E05B226A76}" destId="{5859DED6-0987-496B-BF46-7081C24FE33B}" srcOrd="4" destOrd="0" presId="urn:microsoft.com/office/officeart/2005/8/layout/vList2"/>
    <dgm:cxn modelId="{B6FDAE0D-F1BB-4B96-9B64-49908700AC2F}" type="presParOf" srcId="{B546B747-A848-4EC9-8212-61E05B226A76}" destId="{9E2D4BCC-BBD7-433E-9BD4-ADCAB7C6C653}" srcOrd="5" destOrd="0" presId="urn:microsoft.com/office/officeart/2005/8/layout/vList2"/>
    <dgm:cxn modelId="{F367570C-ECDB-47B0-88EF-FA0A82479250}" type="presParOf" srcId="{B546B747-A848-4EC9-8212-61E05B226A76}" destId="{7C090EBB-77B9-4995-A5DC-CE949380C66B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25FEA9C-1F02-4C40-9197-C0FDEAF29D4F}">
      <dsp:nvSpPr>
        <dsp:cNvPr id="0" name=""/>
        <dsp:cNvSpPr/>
      </dsp:nvSpPr>
      <dsp:spPr>
        <a:xfrm>
          <a:off x="0" y="184206"/>
          <a:ext cx="6367912" cy="1368900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400" kern="1200" dirty="0"/>
            <a:t>Infant-Family Mental Health</a:t>
          </a:r>
          <a:r>
            <a:rPr lang="en-US" sz="1800" kern="1200" dirty="0"/>
            <a:t> </a:t>
          </a:r>
          <a:r>
            <a:rPr lang="en-US" sz="1800" i="1" kern="1200" dirty="0"/>
            <a:t>(spring)</a:t>
          </a:r>
          <a:r>
            <a:rPr lang="en-US" sz="3400" i="1" kern="1200" dirty="0"/>
            <a:t> </a:t>
          </a:r>
        </a:p>
      </dsp:txBody>
      <dsp:txXfrm>
        <a:off x="66824" y="251030"/>
        <a:ext cx="6234264" cy="1235252"/>
      </dsp:txXfrm>
    </dsp:sp>
    <dsp:sp modelId="{E48CC228-B896-4FE8-99F5-10D99D9FA281}">
      <dsp:nvSpPr>
        <dsp:cNvPr id="0" name=""/>
        <dsp:cNvSpPr/>
      </dsp:nvSpPr>
      <dsp:spPr>
        <a:xfrm>
          <a:off x="0" y="1740306"/>
          <a:ext cx="6367912" cy="1368900"/>
        </a:xfrm>
        <a:prstGeom prst="roundRect">
          <a:avLst/>
        </a:prstGeom>
        <a:solidFill>
          <a:schemeClr val="accent5">
            <a:hueOff val="-2252848"/>
            <a:satOff val="-5806"/>
            <a:lumOff val="-392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400" kern="1200" dirty="0"/>
            <a:t>Assessment of Infant-Family Mental Health </a:t>
          </a:r>
          <a:r>
            <a:rPr lang="en-US" sz="1800" i="1" kern="1200" dirty="0"/>
            <a:t>(summer A)</a:t>
          </a:r>
          <a:endParaRPr lang="en-US" sz="3400" i="1" kern="1200" dirty="0"/>
        </a:p>
      </dsp:txBody>
      <dsp:txXfrm>
        <a:off x="66824" y="1807130"/>
        <a:ext cx="6234264" cy="1235252"/>
      </dsp:txXfrm>
    </dsp:sp>
    <dsp:sp modelId="{E6160EC2-A0A2-4896-9176-FD5AEC6259B6}">
      <dsp:nvSpPr>
        <dsp:cNvPr id="0" name=""/>
        <dsp:cNvSpPr/>
      </dsp:nvSpPr>
      <dsp:spPr>
        <a:xfrm>
          <a:off x="0" y="3296406"/>
          <a:ext cx="6367912" cy="1368900"/>
        </a:xfrm>
        <a:prstGeom prst="roundRect">
          <a:avLst/>
        </a:prstGeom>
        <a:solidFill>
          <a:schemeClr val="accent5">
            <a:hueOff val="-4505695"/>
            <a:satOff val="-11613"/>
            <a:lumOff val="-784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400" kern="1200" dirty="0"/>
            <a:t>Working with Families of Infants and Toddlers </a:t>
          </a:r>
          <a:r>
            <a:rPr lang="en-US" sz="1800" i="1" kern="1200" dirty="0"/>
            <a:t>(summer B)</a:t>
          </a:r>
          <a:r>
            <a:rPr lang="en-US" sz="3400" kern="1200" dirty="0"/>
            <a:t> </a:t>
          </a:r>
        </a:p>
      </dsp:txBody>
      <dsp:txXfrm>
        <a:off x="66824" y="3363230"/>
        <a:ext cx="6234264" cy="1235252"/>
      </dsp:txXfrm>
    </dsp:sp>
    <dsp:sp modelId="{8EA5DBE7-85D8-439F-B1A1-8B7EF4BBD9F9}">
      <dsp:nvSpPr>
        <dsp:cNvPr id="0" name=""/>
        <dsp:cNvSpPr/>
      </dsp:nvSpPr>
      <dsp:spPr>
        <a:xfrm>
          <a:off x="0" y="4852506"/>
          <a:ext cx="6367912" cy="1368900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400" kern="1200" dirty="0"/>
            <a:t>Coparenting and Systems Change for Infant Family Mental Health</a:t>
          </a:r>
          <a:r>
            <a:rPr lang="en-US" sz="1800" i="1" kern="1200" dirty="0"/>
            <a:t> (fall)</a:t>
          </a:r>
          <a:endParaRPr lang="en-US" sz="3400" kern="1200" dirty="0"/>
        </a:p>
      </dsp:txBody>
      <dsp:txXfrm>
        <a:off x="66824" y="4919330"/>
        <a:ext cx="6234264" cy="1235252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2FCFE8D-28ED-4DC7-AD65-4F89A1CA990E}">
      <dsp:nvSpPr>
        <dsp:cNvPr id="0" name=""/>
        <dsp:cNvSpPr/>
      </dsp:nvSpPr>
      <dsp:spPr>
        <a:xfrm>
          <a:off x="0" y="136942"/>
          <a:ext cx="6367912" cy="1999749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b="0" i="0" kern="1200"/>
            <a:t>Q: What type of jobs will be available to me? </a:t>
          </a:r>
          <a:endParaRPr lang="en-US" sz="2300" kern="1200"/>
        </a:p>
      </dsp:txBody>
      <dsp:txXfrm>
        <a:off x="97620" y="234562"/>
        <a:ext cx="6172672" cy="1804509"/>
      </dsp:txXfrm>
    </dsp:sp>
    <dsp:sp modelId="{C9A1E923-2DAA-4165-B354-F672E1925D7E}">
      <dsp:nvSpPr>
        <dsp:cNvPr id="0" name=""/>
        <dsp:cNvSpPr/>
      </dsp:nvSpPr>
      <dsp:spPr>
        <a:xfrm>
          <a:off x="0" y="2202931"/>
          <a:ext cx="6367912" cy="1999749"/>
        </a:xfrm>
        <a:prstGeom prst="roundRect">
          <a:avLst/>
        </a:prstGeom>
        <a:solidFill>
          <a:schemeClr val="accent2">
            <a:hueOff val="-727682"/>
            <a:satOff val="-41964"/>
            <a:lumOff val="431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/>
            <a:t>A: For those newly entering the workforce, the content of the certificate program is </a:t>
          </a:r>
          <a:r>
            <a:rPr lang="en-US" sz="2300" b="0" i="0" kern="1200"/>
            <a:t>useful for those beginning work in child welfare, early intervention programs (such as Early Steps in the state of Florida), and early care and education.  </a:t>
          </a:r>
          <a:endParaRPr lang="en-US" sz="2300" kern="1200"/>
        </a:p>
      </dsp:txBody>
      <dsp:txXfrm>
        <a:off x="97620" y="2300551"/>
        <a:ext cx="6172672" cy="1804509"/>
      </dsp:txXfrm>
    </dsp:sp>
    <dsp:sp modelId="{2B29C141-3AAC-4CB8-BEFB-A31552A0EF15}">
      <dsp:nvSpPr>
        <dsp:cNvPr id="0" name=""/>
        <dsp:cNvSpPr/>
      </dsp:nvSpPr>
      <dsp:spPr>
        <a:xfrm>
          <a:off x="0" y="4268921"/>
          <a:ext cx="6367912" cy="1999749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/>
            <a:t>Both new and more experienced t</a:t>
          </a:r>
          <a:r>
            <a:rPr lang="en-US" sz="2300" b="0" i="0" kern="1200"/>
            <a:t>herapists and clinicians can sharpen their skills in the Summer B “Working with Families of Infants and Toddlers” course, which can be taken as part of the certificate program or as a free-standing course</a:t>
          </a:r>
          <a:endParaRPr lang="en-US" sz="2300" kern="1200"/>
        </a:p>
      </dsp:txBody>
      <dsp:txXfrm>
        <a:off x="97620" y="4366541"/>
        <a:ext cx="6172672" cy="1804509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2F75DC6-63EA-4492-B01B-57C446CE745E}">
      <dsp:nvSpPr>
        <dsp:cNvPr id="0" name=""/>
        <dsp:cNvSpPr/>
      </dsp:nvSpPr>
      <dsp:spPr>
        <a:xfrm>
          <a:off x="0" y="65372"/>
          <a:ext cx="6367912" cy="1510396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/>
            <a:t>Q: </a:t>
          </a:r>
          <a:r>
            <a:rPr lang="en-US" sz="2700" b="0" i="0" kern="1200"/>
            <a:t>Which course do you recommend if I can only take one elective?  </a:t>
          </a:r>
          <a:endParaRPr lang="en-US" sz="2700" kern="1200"/>
        </a:p>
      </dsp:txBody>
      <dsp:txXfrm>
        <a:off x="73731" y="139103"/>
        <a:ext cx="6220450" cy="1362934"/>
      </dsp:txXfrm>
    </dsp:sp>
    <dsp:sp modelId="{D828811E-292B-441D-A2B7-D611C60601C5}">
      <dsp:nvSpPr>
        <dsp:cNvPr id="0" name=""/>
        <dsp:cNvSpPr/>
      </dsp:nvSpPr>
      <dsp:spPr>
        <a:xfrm>
          <a:off x="0" y="1653529"/>
          <a:ext cx="6367912" cy="1510396"/>
        </a:xfrm>
        <a:prstGeom prst="roundRect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/>
            <a:t>A: The answer to this question d</a:t>
          </a:r>
          <a:r>
            <a:rPr lang="en-US" sz="2700" b="0" i="0" kern="1200"/>
            <a:t>epends on the person’s goals and current interests.</a:t>
          </a:r>
          <a:endParaRPr lang="en-US" sz="2700" kern="1200"/>
        </a:p>
      </dsp:txBody>
      <dsp:txXfrm>
        <a:off x="73731" y="1727260"/>
        <a:ext cx="6220450" cy="1362934"/>
      </dsp:txXfrm>
    </dsp:sp>
    <dsp:sp modelId="{54C502F2-1CA1-4F1F-B3E4-941458DD2C41}">
      <dsp:nvSpPr>
        <dsp:cNvPr id="0" name=""/>
        <dsp:cNvSpPr/>
      </dsp:nvSpPr>
      <dsp:spPr>
        <a:xfrm>
          <a:off x="0" y="3241686"/>
          <a:ext cx="6367912" cy="1510396"/>
        </a:xfrm>
        <a:prstGeom prst="roundRect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/>
            <a:t>This is a common question received from students with </a:t>
          </a:r>
          <a:r>
            <a:rPr lang="en-US" sz="2700" b="0" i="0" kern="1200"/>
            <a:t>nursing backgrounds but is sometimes asked by other disciplines too.</a:t>
          </a:r>
          <a:endParaRPr lang="en-US" sz="2700" kern="1200"/>
        </a:p>
      </dsp:txBody>
      <dsp:txXfrm>
        <a:off x="73731" y="3315417"/>
        <a:ext cx="6220450" cy="1362934"/>
      </dsp:txXfrm>
    </dsp:sp>
    <dsp:sp modelId="{89DC827A-2A55-47B0-AF93-18678317737D}">
      <dsp:nvSpPr>
        <dsp:cNvPr id="0" name=""/>
        <dsp:cNvSpPr/>
      </dsp:nvSpPr>
      <dsp:spPr>
        <a:xfrm>
          <a:off x="0" y="4829843"/>
          <a:ext cx="6367912" cy="1510396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/>
            <a:t>Faculty can talk with you individually to share the range of content covered in their courses to help you decide.</a:t>
          </a:r>
        </a:p>
      </dsp:txBody>
      <dsp:txXfrm>
        <a:off x="73731" y="4903574"/>
        <a:ext cx="6220450" cy="1362934"/>
      </dsp:txXfrm>
    </dsp:sp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594B1AF-A2B0-4A7E-842D-FC09ECD66786}">
      <dsp:nvSpPr>
        <dsp:cNvPr id="0" name=""/>
        <dsp:cNvSpPr/>
      </dsp:nvSpPr>
      <dsp:spPr>
        <a:xfrm>
          <a:off x="0" y="297775"/>
          <a:ext cx="6367912" cy="1398515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b="0" i="0" kern="1200" dirty="0"/>
            <a:t>Q: Do we ever meet in person?  Or is it completely online?  </a:t>
          </a:r>
          <a:endParaRPr lang="en-US" sz="2500" kern="1200" dirty="0"/>
        </a:p>
      </dsp:txBody>
      <dsp:txXfrm>
        <a:off x="68270" y="366045"/>
        <a:ext cx="6231372" cy="1261975"/>
      </dsp:txXfrm>
    </dsp:sp>
    <dsp:sp modelId="{3249D866-0745-40DB-BEC0-B8C998EF2748}">
      <dsp:nvSpPr>
        <dsp:cNvPr id="0" name=""/>
        <dsp:cNvSpPr/>
      </dsp:nvSpPr>
      <dsp:spPr>
        <a:xfrm>
          <a:off x="0" y="1768290"/>
          <a:ext cx="6367912" cy="1398515"/>
        </a:xfrm>
        <a:prstGeom prst="roundRect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 dirty="0"/>
            <a:t>A: This is a fully online graduate certificate program. There is no internship component, and no in-person meetings are ever required.</a:t>
          </a:r>
        </a:p>
      </dsp:txBody>
      <dsp:txXfrm>
        <a:off x="68270" y="1836560"/>
        <a:ext cx="6231372" cy="1261975"/>
      </dsp:txXfrm>
    </dsp:sp>
    <dsp:sp modelId="{8B23E91F-016D-460A-AB2C-EFD1BCA2727A}">
      <dsp:nvSpPr>
        <dsp:cNvPr id="0" name=""/>
        <dsp:cNvSpPr/>
      </dsp:nvSpPr>
      <dsp:spPr>
        <a:xfrm>
          <a:off x="0" y="3238806"/>
          <a:ext cx="6367912" cy="1398515"/>
        </a:xfrm>
        <a:prstGeom prst="roundRect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b="0" i="0" kern="1200"/>
            <a:t>This said, in the spring “Infant Family Mental Health” course, there is (in most years) an off-campus community event </a:t>
          </a:r>
          <a:endParaRPr lang="en-US" sz="2500" kern="1200"/>
        </a:p>
      </dsp:txBody>
      <dsp:txXfrm>
        <a:off x="68270" y="3307076"/>
        <a:ext cx="6231372" cy="1261975"/>
      </dsp:txXfrm>
    </dsp:sp>
    <dsp:sp modelId="{A7886F1D-83BD-4B8E-B811-C053CFDC652D}">
      <dsp:nvSpPr>
        <dsp:cNvPr id="0" name=""/>
        <dsp:cNvSpPr/>
      </dsp:nvSpPr>
      <dsp:spPr>
        <a:xfrm>
          <a:off x="0" y="4709322"/>
          <a:ext cx="6367912" cy="1398515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 dirty="0"/>
            <a:t>Any enrolled students interested in meeting classmates or instructors I person can take part in this event, i</a:t>
          </a:r>
          <a:r>
            <a:rPr lang="en-US" sz="2500" b="0" i="0" kern="1200" dirty="0"/>
            <a:t>f feasible. </a:t>
          </a:r>
          <a:endParaRPr lang="en-US" sz="2500" kern="1200" dirty="0"/>
        </a:p>
      </dsp:txBody>
      <dsp:txXfrm>
        <a:off x="68270" y="4777592"/>
        <a:ext cx="6231372" cy="1261975"/>
      </dsp:txXfrm>
    </dsp:sp>
  </dsp:spTree>
</dsp:drawing>
</file>

<file path=ppt/diagrams/drawing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E927119-A697-405A-A7B2-FC86399C3D3D}">
      <dsp:nvSpPr>
        <dsp:cNvPr id="0" name=""/>
        <dsp:cNvSpPr/>
      </dsp:nvSpPr>
      <dsp:spPr>
        <a:xfrm>
          <a:off x="0" y="26526"/>
          <a:ext cx="6367912" cy="155142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Q: How can I learn more about the program or have other questions answered?</a:t>
          </a:r>
        </a:p>
      </dsp:txBody>
      <dsp:txXfrm>
        <a:off x="75734" y="102260"/>
        <a:ext cx="6216444" cy="1399952"/>
      </dsp:txXfrm>
    </dsp:sp>
    <dsp:sp modelId="{6B28F5B1-EE00-4BF6-8C40-7643A3C28FF4}">
      <dsp:nvSpPr>
        <dsp:cNvPr id="0" name=""/>
        <dsp:cNvSpPr/>
      </dsp:nvSpPr>
      <dsp:spPr>
        <a:xfrm>
          <a:off x="0" y="1626906"/>
          <a:ext cx="6367912" cy="1551420"/>
        </a:xfrm>
        <a:prstGeom prst="roundRect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 dirty="0"/>
            <a:t>A: The certificate coordinator, Ebony Miller, can answer your questions or direct you to the right person who can help. Ebony’s email is </a:t>
          </a:r>
          <a:r>
            <a:rPr lang="en-US" sz="2200" kern="1200" dirty="0">
              <a:hlinkClick xmlns:r="http://schemas.openxmlformats.org/officeDocument/2006/relationships" r:id="rId1"/>
            </a:rPr>
            <a:t>ebonymiller@usf.edu</a:t>
          </a:r>
          <a:endParaRPr lang="en-US" sz="2200" kern="1200" dirty="0"/>
        </a:p>
      </dsp:txBody>
      <dsp:txXfrm>
        <a:off x="75734" y="1702640"/>
        <a:ext cx="6216444" cy="1399952"/>
      </dsp:txXfrm>
    </dsp:sp>
    <dsp:sp modelId="{46C8DE84-2A0E-4E95-8F7F-F1A3644F2B33}">
      <dsp:nvSpPr>
        <dsp:cNvPr id="0" name=""/>
        <dsp:cNvSpPr/>
      </dsp:nvSpPr>
      <dsp:spPr>
        <a:xfrm>
          <a:off x="0" y="3227286"/>
          <a:ext cx="6367912" cy="1551420"/>
        </a:xfrm>
        <a:prstGeom prst="roundRect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Also available to answer questions about USF and graduate standing is Marketa Teal : </a:t>
          </a:r>
          <a:r>
            <a:rPr lang="en-US" sz="2400" kern="1200" dirty="0">
              <a:hlinkClick xmlns:r="http://schemas.openxmlformats.org/officeDocument/2006/relationships" r:id="rId2"/>
            </a:rPr>
            <a:t>mteal@usf.edu</a:t>
          </a:r>
          <a:endParaRPr lang="en-US" sz="2400" kern="1200" dirty="0"/>
        </a:p>
      </dsp:txBody>
      <dsp:txXfrm>
        <a:off x="75734" y="3303020"/>
        <a:ext cx="6216444" cy="1399952"/>
      </dsp:txXfrm>
    </dsp:sp>
    <dsp:sp modelId="{1C4EC2D7-9315-471B-BB8C-D36C2B405384}">
      <dsp:nvSpPr>
        <dsp:cNvPr id="0" name=""/>
        <dsp:cNvSpPr/>
      </dsp:nvSpPr>
      <dsp:spPr>
        <a:xfrm>
          <a:off x="0" y="4827666"/>
          <a:ext cx="6367912" cy="1551420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And the instructors (Drs. Hogan and McHale) can also be contacted at any time. We are here to help! </a:t>
          </a:r>
        </a:p>
      </dsp:txBody>
      <dsp:txXfrm>
        <a:off x="75734" y="4903400"/>
        <a:ext cx="6216444" cy="1399952"/>
      </dsp:txXfrm>
    </dsp:sp>
  </dsp:spTree>
</dsp:drawing>
</file>

<file path=ppt/diagrams/drawing1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DA9A38C-59ED-460A-8522-635B2068FBE4}">
      <dsp:nvSpPr>
        <dsp:cNvPr id="0" name=""/>
        <dsp:cNvSpPr/>
      </dsp:nvSpPr>
      <dsp:spPr>
        <a:xfrm>
          <a:off x="0" y="667292"/>
          <a:ext cx="6367912" cy="1220236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Begin today! You can start the application, save, and come back later</a:t>
          </a:r>
        </a:p>
      </dsp:txBody>
      <dsp:txXfrm>
        <a:off x="59567" y="726859"/>
        <a:ext cx="6248778" cy="1101102"/>
      </dsp:txXfrm>
    </dsp:sp>
    <dsp:sp modelId="{E794928F-B197-420F-B30F-FAF4F5FCB3C1}">
      <dsp:nvSpPr>
        <dsp:cNvPr id="0" name=""/>
        <dsp:cNvSpPr/>
      </dsp:nvSpPr>
      <dsp:spPr>
        <a:xfrm>
          <a:off x="0" y="1950889"/>
          <a:ext cx="6367912" cy="1220236"/>
        </a:xfrm>
        <a:prstGeom prst="roundRect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The web link is: </a:t>
          </a:r>
          <a:r>
            <a:rPr lang="en-US" sz="2200" kern="1200">
              <a:hlinkClick xmlns:r="http://schemas.openxmlformats.org/officeDocument/2006/relationships" r:id="rId1"/>
            </a:rPr>
            <a:t>https://secure.vzcollegeapp.com/usf/</a:t>
          </a:r>
          <a:endParaRPr lang="en-US" sz="2200" kern="1200"/>
        </a:p>
      </dsp:txBody>
      <dsp:txXfrm>
        <a:off x="59567" y="2010456"/>
        <a:ext cx="6248778" cy="1101102"/>
      </dsp:txXfrm>
    </dsp:sp>
    <dsp:sp modelId="{525880E5-46B5-4ED4-A617-09EF994CC8FA}">
      <dsp:nvSpPr>
        <dsp:cNvPr id="0" name=""/>
        <dsp:cNvSpPr/>
      </dsp:nvSpPr>
      <dsp:spPr>
        <a:xfrm>
          <a:off x="0" y="3234486"/>
          <a:ext cx="6367912" cy="1220236"/>
        </a:xfrm>
        <a:prstGeom prst="roundRect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 dirty="0"/>
            <a:t>Find all the information you need to apply at: </a:t>
          </a:r>
          <a:r>
            <a:rPr lang="en-US" sz="2200" kern="1200" dirty="0">
              <a:hlinkClick xmlns:r="http://schemas.openxmlformats.org/officeDocument/2006/relationships" r:id="rId2"/>
            </a:rPr>
            <a:t>https://www.usf.edu/innovative-education/graduate-certificates/how-to-apply/application-process.aspx</a:t>
          </a:r>
          <a:endParaRPr lang="en-US" sz="2200" kern="1200" dirty="0"/>
        </a:p>
      </dsp:txBody>
      <dsp:txXfrm>
        <a:off x="59567" y="3294053"/>
        <a:ext cx="6248778" cy="1101102"/>
      </dsp:txXfrm>
    </dsp:sp>
    <dsp:sp modelId="{BC39FDAE-BD4B-41CC-A866-9F734DD54848}">
      <dsp:nvSpPr>
        <dsp:cNvPr id="0" name=""/>
        <dsp:cNvSpPr/>
      </dsp:nvSpPr>
      <dsp:spPr>
        <a:xfrm>
          <a:off x="0" y="4518083"/>
          <a:ext cx="6367912" cy="1220236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 dirty="0"/>
            <a:t>We look forward to hearing from you and, we hope, seeing you in the “Working with Families of Infants and Toddlers” course in June!!</a:t>
          </a:r>
        </a:p>
      </dsp:txBody>
      <dsp:txXfrm>
        <a:off x="59567" y="4577650"/>
        <a:ext cx="6248778" cy="110110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157F3B9-1104-44E3-AF04-2EA927C77582}">
      <dsp:nvSpPr>
        <dsp:cNvPr id="0" name=""/>
        <dsp:cNvSpPr/>
      </dsp:nvSpPr>
      <dsp:spPr>
        <a:xfrm>
          <a:off x="0" y="517768"/>
          <a:ext cx="6367912" cy="695565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/>
            <a:t>Coparenting </a:t>
          </a:r>
        </a:p>
      </dsp:txBody>
      <dsp:txXfrm>
        <a:off x="33955" y="551723"/>
        <a:ext cx="6300002" cy="627655"/>
      </dsp:txXfrm>
    </dsp:sp>
    <dsp:sp modelId="{209621F3-3E5B-43FC-9E65-43EFE55F2B9A}">
      <dsp:nvSpPr>
        <dsp:cNvPr id="0" name=""/>
        <dsp:cNvSpPr/>
      </dsp:nvSpPr>
      <dsp:spPr>
        <a:xfrm>
          <a:off x="0" y="1296853"/>
          <a:ext cx="6367912" cy="695565"/>
        </a:xfrm>
        <a:prstGeom prst="roundRect">
          <a:avLst/>
        </a:prstGeom>
        <a:solidFill>
          <a:schemeClr val="accent2">
            <a:hueOff val="-242561"/>
            <a:satOff val="-13988"/>
            <a:lumOff val="143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/>
            <a:t>Cultural Diversity and Humility </a:t>
          </a:r>
        </a:p>
      </dsp:txBody>
      <dsp:txXfrm>
        <a:off x="33955" y="1330808"/>
        <a:ext cx="6300002" cy="627655"/>
      </dsp:txXfrm>
    </dsp:sp>
    <dsp:sp modelId="{5775FFA9-6B4F-4F1F-8616-B24FB657D63D}">
      <dsp:nvSpPr>
        <dsp:cNvPr id="0" name=""/>
        <dsp:cNvSpPr/>
      </dsp:nvSpPr>
      <dsp:spPr>
        <a:xfrm>
          <a:off x="0" y="2075938"/>
          <a:ext cx="6367912" cy="695565"/>
        </a:xfrm>
        <a:prstGeom prst="roundRect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 dirty="0">
              <a:hlinkClick xmlns:r="http://schemas.openxmlformats.org/officeDocument/2006/relationships" r:id="rId1"/>
            </a:rPr>
            <a:t>Observation and Assessment </a:t>
          </a:r>
          <a:endParaRPr lang="en-US" sz="2900" kern="1200" dirty="0"/>
        </a:p>
      </dsp:txBody>
      <dsp:txXfrm>
        <a:off x="33955" y="2109893"/>
        <a:ext cx="6300002" cy="627655"/>
      </dsp:txXfrm>
    </dsp:sp>
    <dsp:sp modelId="{87EA2A29-88B9-42E3-AFCC-A48D0A9A3DE9}">
      <dsp:nvSpPr>
        <dsp:cNvPr id="0" name=""/>
        <dsp:cNvSpPr/>
      </dsp:nvSpPr>
      <dsp:spPr>
        <a:xfrm>
          <a:off x="0" y="2855024"/>
          <a:ext cx="6367912" cy="695565"/>
        </a:xfrm>
        <a:prstGeom prst="roundRect">
          <a:avLst/>
        </a:prstGeom>
        <a:solidFill>
          <a:schemeClr val="accent2">
            <a:hueOff val="-727682"/>
            <a:satOff val="-41964"/>
            <a:lumOff val="431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/>
            <a:t>Risk and Resiliency </a:t>
          </a:r>
        </a:p>
      </dsp:txBody>
      <dsp:txXfrm>
        <a:off x="33955" y="2888979"/>
        <a:ext cx="6300002" cy="627655"/>
      </dsp:txXfrm>
    </dsp:sp>
    <dsp:sp modelId="{707D214A-6800-44C4-B507-961E9EEA46D8}">
      <dsp:nvSpPr>
        <dsp:cNvPr id="0" name=""/>
        <dsp:cNvSpPr/>
      </dsp:nvSpPr>
      <dsp:spPr>
        <a:xfrm>
          <a:off x="0" y="3634109"/>
          <a:ext cx="6367912" cy="695565"/>
        </a:xfrm>
        <a:prstGeom prst="roundRect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 dirty="0"/>
            <a:t>Triadic and Family-Focused Intervention </a:t>
          </a:r>
        </a:p>
      </dsp:txBody>
      <dsp:txXfrm>
        <a:off x="33955" y="3668064"/>
        <a:ext cx="6300002" cy="627655"/>
      </dsp:txXfrm>
    </dsp:sp>
    <dsp:sp modelId="{81C27999-5746-4029-A0A7-3AF18227C4D2}">
      <dsp:nvSpPr>
        <dsp:cNvPr id="0" name=""/>
        <dsp:cNvSpPr/>
      </dsp:nvSpPr>
      <dsp:spPr>
        <a:xfrm>
          <a:off x="0" y="4413194"/>
          <a:ext cx="6367912" cy="695565"/>
        </a:xfrm>
        <a:prstGeom prst="roundRect">
          <a:avLst/>
        </a:prstGeom>
        <a:solidFill>
          <a:schemeClr val="accent2">
            <a:hueOff val="-1212803"/>
            <a:satOff val="-69940"/>
            <a:lumOff val="719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/>
            <a:t>Reflective Practice </a:t>
          </a:r>
        </a:p>
      </dsp:txBody>
      <dsp:txXfrm>
        <a:off x="33955" y="4447149"/>
        <a:ext cx="6300002" cy="627655"/>
      </dsp:txXfrm>
    </dsp:sp>
    <dsp:sp modelId="{A0708DBF-632A-41D8-97A3-AB901CFE6070}">
      <dsp:nvSpPr>
        <dsp:cNvPr id="0" name=""/>
        <dsp:cNvSpPr/>
      </dsp:nvSpPr>
      <dsp:spPr>
        <a:xfrm>
          <a:off x="0" y="5192279"/>
          <a:ext cx="6367912" cy="695565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/>
            <a:t>Systems and Community Change</a:t>
          </a:r>
        </a:p>
      </dsp:txBody>
      <dsp:txXfrm>
        <a:off x="33955" y="5226234"/>
        <a:ext cx="6300002" cy="627655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7E824A7-9044-499F-BA3B-17857B9CB2AB}">
      <dsp:nvSpPr>
        <dsp:cNvPr id="0" name=""/>
        <dsp:cNvSpPr/>
      </dsp:nvSpPr>
      <dsp:spPr>
        <a:xfrm>
          <a:off x="0" y="465"/>
          <a:ext cx="6367912" cy="1591245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0" i="0" kern="1200" dirty="0"/>
            <a:t>Apply knowledge gained about diverse families in different life circumstances (e.g., families involved with child welfare, military families, extended kinship families, post-divorce families) by making recommendations in response to case presentations.</a:t>
          </a:r>
          <a:endParaRPr lang="en-US" sz="2000" kern="1200" dirty="0"/>
        </a:p>
      </dsp:txBody>
      <dsp:txXfrm>
        <a:off x="77678" y="78143"/>
        <a:ext cx="6212556" cy="1435889"/>
      </dsp:txXfrm>
    </dsp:sp>
    <dsp:sp modelId="{8019B52C-A206-4DBF-A827-88DA08CE5B44}">
      <dsp:nvSpPr>
        <dsp:cNvPr id="0" name=""/>
        <dsp:cNvSpPr/>
      </dsp:nvSpPr>
      <dsp:spPr>
        <a:xfrm>
          <a:off x="0" y="1593461"/>
          <a:ext cx="6367912" cy="1591245"/>
        </a:xfrm>
        <a:prstGeom prst="roundRect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0" i="0" kern="1200" dirty="0"/>
            <a:t>Use a family systems conceptual framework that focuses on coparenting and family triangles to complete relevant assessments and identify appropriate family-strengthening. interventions</a:t>
          </a:r>
          <a:endParaRPr lang="en-US" sz="2000" kern="1200" dirty="0"/>
        </a:p>
      </dsp:txBody>
      <dsp:txXfrm>
        <a:off x="77678" y="1671139"/>
        <a:ext cx="6212556" cy="1435889"/>
      </dsp:txXfrm>
    </dsp:sp>
    <dsp:sp modelId="{3C0B5BFE-F041-4CD8-BEB1-9EF5852E9E49}">
      <dsp:nvSpPr>
        <dsp:cNvPr id="0" name=""/>
        <dsp:cNvSpPr/>
      </dsp:nvSpPr>
      <dsp:spPr>
        <a:xfrm>
          <a:off x="0" y="3209422"/>
          <a:ext cx="6367912" cy="1591245"/>
        </a:xfrm>
        <a:prstGeom prst="roundRect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0" i="0" kern="1200" dirty="0"/>
            <a:t>Recognize potential, expectable challenges to this work and offer ways to think about and manage those challenges.</a:t>
          </a:r>
          <a:endParaRPr lang="en-US" sz="2000" kern="1200" dirty="0"/>
        </a:p>
      </dsp:txBody>
      <dsp:txXfrm>
        <a:off x="77678" y="3287100"/>
        <a:ext cx="6212556" cy="1435889"/>
      </dsp:txXfrm>
    </dsp:sp>
    <dsp:sp modelId="{C9B70A01-C694-45D1-BA80-0B7B6406E758}">
      <dsp:nvSpPr>
        <dsp:cNvPr id="0" name=""/>
        <dsp:cNvSpPr/>
      </dsp:nvSpPr>
      <dsp:spPr>
        <a:xfrm>
          <a:off x="0" y="4814367"/>
          <a:ext cx="6367912" cy="1591245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0" i="0" kern="1200" dirty="0"/>
            <a:t>Articulate ways that personal biases (and counter-transference) can influence effective work on behalf of infants and their families and how best to manage such biases.</a:t>
          </a:r>
          <a:endParaRPr lang="en-US" sz="2000" kern="1200" dirty="0"/>
        </a:p>
      </dsp:txBody>
      <dsp:txXfrm>
        <a:off x="77678" y="4892045"/>
        <a:ext cx="6212556" cy="1435889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D0FEDCF-0123-467E-AE46-292DC6F0623A}">
      <dsp:nvSpPr>
        <dsp:cNvPr id="0" name=""/>
        <dsp:cNvSpPr/>
      </dsp:nvSpPr>
      <dsp:spPr>
        <a:xfrm>
          <a:off x="721365" y="1437"/>
          <a:ext cx="4925182" cy="2955109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 err="1"/>
            <a:t>Zeanah</a:t>
          </a:r>
          <a:r>
            <a:rPr lang="en-US" sz="2800" kern="1200" dirty="0"/>
            <a:t>, C. H. (Ed.). (2019). </a:t>
          </a:r>
          <a:r>
            <a:rPr lang="en-US" sz="2800" i="1" kern="1200" dirty="0"/>
            <a:t>Handbook of Infant Mental Health (4</a:t>
          </a:r>
          <a:r>
            <a:rPr lang="en-US" sz="2800" i="1" kern="1200" baseline="30000" dirty="0"/>
            <a:t>th</a:t>
          </a:r>
          <a:r>
            <a:rPr lang="en-US" sz="2800" i="1" kern="1200" dirty="0"/>
            <a:t>. Ed.). 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i="0" kern="1200" dirty="0"/>
            <a:t>NY: Guilford Press.</a:t>
          </a:r>
          <a:endParaRPr lang="en-US" sz="2800" kern="1200" dirty="0"/>
        </a:p>
      </dsp:txBody>
      <dsp:txXfrm>
        <a:off x="721365" y="1437"/>
        <a:ext cx="4925182" cy="2955109"/>
      </dsp:txXfrm>
    </dsp:sp>
    <dsp:sp modelId="{A0769E12-E1BC-4132-B577-5CF288EBCC1E}">
      <dsp:nvSpPr>
        <dsp:cNvPr id="0" name=""/>
        <dsp:cNvSpPr/>
      </dsp:nvSpPr>
      <dsp:spPr>
        <a:xfrm>
          <a:off x="721365" y="3449065"/>
          <a:ext cx="4925182" cy="2955109"/>
        </a:xfrm>
        <a:prstGeom prst="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McHale, J.M., &amp; Lindahl, K.M. (Eds). (2011). </a:t>
          </a:r>
          <a:r>
            <a:rPr lang="en-US" sz="2800" i="1" kern="1200" dirty="0"/>
            <a:t>Coparenting: A conceptual and clinical examination of family systems.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i="1" kern="1200" dirty="0"/>
            <a:t> </a:t>
          </a:r>
          <a:r>
            <a:rPr lang="en-US" sz="2800" i="0" kern="1200" dirty="0"/>
            <a:t>Washington, D.C.: APA Press.  </a:t>
          </a:r>
          <a:r>
            <a:rPr lang="en-US" sz="2800" i="1" kern="1200" dirty="0"/>
            <a:t> </a:t>
          </a:r>
          <a:r>
            <a:rPr lang="en-US" sz="2800" kern="1200" dirty="0"/>
            <a:t> </a:t>
          </a:r>
        </a:p>
      </dsp:txBody>
      <dsp:txXfrm>
        <a:off x="721365" y="3449065"/>
        <a:ext cx="4925182" cy="2955109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0240DDA-102F-46EA-AE81-1EE948A8665C}">
      <dsp:nvSpPr>
        <dsp:cNvPr id="0" name=""/>
        <dsp:cNvSpPr/>
      </dsp:nvSpPr>
      <dsp:spPr>
        <a:xfrm>
          <a:off x="0" y="422546"/>
          <a:ext cx="6367912" cy="873953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No GRE is required </a:t>
          </a:r>
        </a:p>
      </dsp:txBody>
      <dsp:txXfrm>
        <a:off x="42663" y="465209"/>
        <a:ext cx="6282586" cy="788627"/>
      </dsp:txXfrm>
    </dsp:sp>
    <dsp:sp modelId="{86BCA7BB-8A5F-4E8A-95F6-6DA082FF9910}">
      <dsp:nvSpPr>
        <dsp:cNvPr id="0" name=""/>
        <dsp:cNvSpPr/>
      </dsp:nvSpPr>
      <dsp:spPr>
        <a:xfrm>
          <a:off x="0" y="1359859"/>
          <a:ext cx="6367912" cy="873953"/>
        </a:xfrm>
        <a:prstGeom prst="roundRect">
          <a:avLst/>
        </a:prstGeom>
        <a:solidFill>
          <a:schemeClr val="accent2">
            <a:hueOff val="-291073"/>
            <a:satOff val="-16786"/>
            <a:lumOff val="172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Write a statement of intent </a:t>
          </a:r>
        </a:p>
      </dsp:txBody>
      <dsp:txXfrm>
        <a:off x="42663" y="1402522"/>
        <a:ext cx="6282586" cy="788627"/>
      </dsp:txXfrm>
    </dsp:sp>
    <dsp:sp modelId="{13A11CD1-0075-4234-82CF-8263F9C2B078}">
      <dsp:nvSpPr>
        <dsp:cNvPr id="0" name=""/>
        <dsp:cNvSpPr/>
      </dsp:nvSpPr>
      <dsp:spPr>
        <a:xfrm>
          <a:off x="0" y="2297173"/>
          <a:ext cx="6367912" cy="873953"/>
        </a:xfrm>
        <a:prstGeom prst="roundRect">
          <a:avLst/>
        </a:prstGeom>
        <a:solidFill>
          <a:schemeClr val="accent2">
            <a:hueOff val="-582145"/>
            <a:satOff val="-33571"/>
            <a:lumOff val="345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Order your undergraduate transcripts </a:t>
          </a:r>
        </a:p>
      </dsp:txBody>
      <dsp:txXfrm>
        <a:off x="42663" y="2339836"/>
        <a:ext cx="6282586" cy="788627"/>
      </dsp:txXfrm>
    </dsp:sp>
    <dsp:sp modelId="{4D9932CD-E7F0-4AB6-B7BC-371DB6CA3B2C}">
      <dsp:nvSpPr>
        <dsp:cNvPr id="0" name=""/>
        <dsp:cNvSpPr/>
      </dsp:nvSpPr>
      <dsp:spPr>
        <a:xfrm>
          <a:off x="0" y="3234486"/>
          <a:ext cx="6367912" cy="873953"/>
        </a:xfrm>
        <a:prstGeom prst="roundRect">
          <a:avLst/>
        </a:prstGeom>
        <a:solidFill>
          <a:schemeClr val="accent2">
            <a:hueOff val="-873218"/>
            <a:satOff val="-50357"/>
            <a:lumOff val="517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Expedited application for those with graduate degrees or currently in graduate programs. </a:t>
          </a:r>
        </a:p>
      </dsp:txBody>
      <dsp:txXfrm>
        <a:off x="42663" y="3277149"/>
        <a:ext cx="6282586" cy="788627"/>
      </dsp:txXfrm>
    </dsp:sp>
    <dsp:sp modelId="{BE4287D7-2A9C-4ABE-9317-C75391880971}">
      <dsp:nvSpPr>
        <dsp:cNvPr id="0" name=""/>
        <dsp:cNvSpPr/>
      </dsp:nvSpPr>
      <dsp:spPr>
        <a:xfrm>
          <a:off x="0" y="4171799"/>
          <a:ext cx="6367912" cy="873953"/>
        </a:xfrm>
        <a:prstGeom prst="roundRect">
          <a:avLst/>
        </a:prstGeom>
        <a:solidFill>
          <a:schemeClr val="accent2">
            <a:hueOff val="-1164290"/>
            <a:satOff val="-67142"/>
            <a:lumOff val="690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 dirty="0"/>
            <a:t>Applications from new graduate students need to include: - 1 writing sample and 2 letters of reference</a:t>
          </a:r>
        </a:p>
      </dsp:txBody>
      <dsp:txXfrm>
        <a:off x="42663" y="4214462"/>
        <a:ext cx="6282586" cy="788627"/>
      </dsp:txXfrm>
    </dsp:sp>
    <dsp:sp modelId="{5511D9EF-45CC-4BBE-8272-3181F2AB4DC5}">
      <dsp:nvSpPr>
        <dsp:cNvPr id="0" name=""/>
        <dsp:cNvSpPr/>
      </dsp:nvSpPr>
      <dsp:spPr>
        <a:xfrm>
          <a:off x="0" y="5109113"/>
          <a:ext cx="6367912" cy="873953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Seasoned field professionals and academics – streamlined application process and materials</a:t>
          </a:r>
        </a:p>
      </dsp:txBody>
      <dsp:txXfrm>
        <a:off x="42663" y="5151776"/>
        <a:ext cx="6282586" cy="788627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5225BD5-0082-469E-9D96-0DA82231E96F}">
      <dsp:nvSpPr>
        <dsp:cNvPr id="0" name=""/>
        <dsp:cNvSpPr/>
      </dsp:nvSpPr>
      <dsp:spPr>
        <a:xfrm>
          <a:off x="0" y="2406"/>
          <a:ext cx="6367912" cy="1539719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/>
            <a:t>Q: I am not a Florida or a U.S. resident - what are the residency requirements for this program?</a:t>
          </a:r>
        </a:p>
      </dsp:txBody>
      <dsp:txXfrm>
        <a:off x="75163" y="77569"/>
        <a:ext cx="6217586" cy="1389393"/>
      </dsp:txXfrm>
    </dsp:sp>
    <dsp:sp modelId="{BBF289BD-0BFE-4622-AE1A-E69B9E2642BF}">
      <dsp:nvSpPr>
        <dsp:cNvPr id="0" name=""/>
        <dsp:cNvSpPr/>
      </dsp:nvSpPr>
      <dsp:spPr>
        <a:xfrm>
          <a:off x="0" y="1622766"/>
          <a:ext cx="6367912" cy="1539719"/>
        </a:xfrm>
        <a:prstGeom prst="roundRect">
          <a:avLst/>
        </a:prstGeom>
        <a:solidFill>
          <a:schemeClr val="accent5">
            <a:hueOff val="-2252848"/>
            <a:satOff val="-5806"/>
            <a:lumOff val="-392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/>
            <a:t>A: Residency requirement questions and answers can be found at this link:</a:t>
          </a:r>
        </a:p>
      </dsp:txBody>
      <dsp:txXfrm>
        <a:off x="75163" y="1697929"/>
        <a:ext cx="6217586" cy="1389393"/>
      </dsp:txXfrm>
    </dsp:sp>
    <dsp:sp modelId="{22000993-36ED-4816-9F89-CEF15A460C5E}">
      <dsp:nvSpPr>
        <dsp:cNvPr id="0" name=""/>
        <dsp:cNvSpPr/>
      </dsp:nvSpPr>
      <dsp:spPr>
        <a:xfrm>
          <a:off x="0" y="3243126"/>
          <a:ext cx="6367912" cy="1539719"/>
        </a:xfrm>
        <a:prstGeom prst="roundRect">
          <a:avLst/>
        </a:prstGeom>
        <a:solidFill>
          <a:schemeClr val="accent5">
            <a:hueOff val="-4505695"/>
            <a:satOff val="-11613"/>
            <a:lumOff val="-784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0" i="0" kern="1200" dirty="0">
              <a:hlinkClick xmlns:r="http://schemas.openxmlformats.org/officeDocument/2006/relationships" r:id="rId1"/>
            </a:rPr>
            <a:t>https://www.usf.edu/admissions/graduate/admission-information/residency-information.aspx</a:t>
          </a:r>
          <a:endParaRPr lang="en-US" sz="2800" kern="1200" dirty="0"/>
        </a:p>
      </dsp:txBody>
      <dsp:txXfrm>
        <a:off x="75163" y="3318289"/>
        <a:ext cx="6217586" cy="1389393"/>
      </dsp:txXfrm>
    </dsp:sp>
    <dsp:sp modelId="{A66F34B8-232E-49B7-84D8-FCBE3377FC47}">
      <dsp:nvSpPr>
        <dsp:cNvPr id="0" name=""/>
        <dsp:cNvSpPr/>
      </dsp:nvSpPr>
      <dsp:spPr>
        <a:xfrm>
          <a:off x="0" y="4863486"/>
          <a:ext cx="6367912" cy="1539719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/>
            <a:t>Specific questions can be addressed to Marketa Teal: mteal@usf.edu</a:t>
          </a:r>
        </a:p>
      </dsp:txBody>
      <dsp:txXfrm>
        <a:off x="75163" y="4938649"/>
        <a:ext cx="6217586" cy="1389393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F9F2E9A-2671-4648-BDDC-60214A7D790A}">
      <dsp:nvSpPr>
        <dsp:cNvPr id="0" name=""/>
        <dsp:cNvSpPr/>
      </dsp:nvSpPr>
      <dsp:spPr>
        <a:xfrm>
          <a:off x="0" y="459606"/>
          <a:ext cx="6367912" cy="1319759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0" i="0" kern="1200"/>
            <a:t>Q: What is the cost for non-USF (non-degree-seeking) students)?  Is there a payment plan available?  </a:t>
          </a:r>
          <a:endParaRPr lang="en-US" sz="2400" kern="1200"/>
        </a:p>
      </dsp:txBody>
      <dsp:txXfrm>
        <a:off x="64425" y="524031"/>
        <a:ext cx="6239062" cy="1190909"/>
      </dsp:txXfrm>
    </dsp:sp>
    <dsp:sp modelId="{F7D9D895-6DF0-45ED-A321-93391359E452}">
      <dsp:nvSpPr>
        <dsp:cNvPr id="0" name=""/>
        <dsp:cNvSpPr/>
      </dsp:nvSpPr>
      <dsp:spPr>
        <a:xfrm>
          <a:off x="0" y="1848486"/>
          <a:ext cx="6367912" cy="1319759"/>
        </a:xfrm>
        <a:prstGeom prst="roundRect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/>
            <a:t>A: Students should contact t</a:t>
          </a:r>
          <a:r>
            <a:rPr lang="en-US" sz="2400" b="0" i="0" kern="1200"/>
            <a:t>he USF cashier office for exact tuition costs or payment arrangement questions.  </a:t>
          </a:r>
          <a:endParaRPr lang="en-US" sz="2400" kern="1200"/>
        </a:p>
      </dsp:txBody>
      <dsp:txXfrm>
        <a:off x="64425" y="1912911"/>
        <a:ext cx="6239062" cy="1190909"/>
      </dsp:txXfrm>
    </dsp:sp>
    <dsp:sp modelId="{7CEE8FFB-ACE7-4038-A5D6-384C996BE700}">
      <dsp:nvSpPr>
        <dsp:cNvPr id="0" name=""/>
        <dsp:cNvSpPr/>
      </dsp:nvSpPr>
      <dsp:spPr>
        <a:xfrm>
          <a:off x="0" y="3237366"/>
          <a:ext cx="6367912" cy="1319759"/>
        </a:xfrm>
        <a:prstGeom prst="roundRect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0" i="0" kern="1200" dirty="0"/>
            <a:t>Our brochure provides a general estimate, though it is not exact.  </a:t>
          </a:r>
          <a:endParaRPr lang="en-US" sz="2400" kern="1200" dirty="0"/>
        </a:p>
      </dsp:txBody>
      <dsp:txXfrm>
        <a:off x="64425" y="3301791"/>
        <a:ext cx="6239062" cy="1190909"/>
      </dsp:txXfrm>
    </dsp:sp>
    <dsp:sp modelId="{53060FD0-7AA4-42EF-B938-214A754B9376}">
      <dsp:nvSpPr>
        <dsp:cNvPr id="0" name=""/>
        <dsp:cNvSpPr/>
      </dsp:nvSpPr>
      <dsp:spPr>
        <a:xfrm>
          <a:off x="0" y="4626246"/>
          <a:ext cx="6367912" cy="1319759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You may visit: </a:t>
          </a:r>
          <a:r>
            <a:rPr lang="en-US" sz="2400" kern="1200" dirty="0">
              <a:hlinkClick xmlns:r="http://schemas.openxmlformats.org/officeDocument/2006/relationships" r:id="rId1"/>
            </a:rPr>
            <a:t>https://www.usf.edu/innovative-education/graduate-certificates/cost-to-attend/index.aspx</a:t>
          </a:r>
          <a:endParaRPr lang="en-US" sz="2400" kern="1200" dirty="0"/>
        </a:p>
      </dsp:txBody>
      <dsp:txXfrm>
        <a:off x="64425" y="4690671"/>
        <a:ext cx="6239062" cy="1190909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A2F8242-7FDA-43FB-8CEB-08F73680E8B1}">
      <dsp:nvSpPr>
        <dsp:cNvPr id="0" name=""/>
        <dsp:cNvSpPr/>
      </dsp:nvSpPr>
      <dsp:spPr>
        <a:xfrm>
          <a:off x="0" y="65372"/>
          <a:ext cx="6367912" cy="1510396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0" i="0" kern="1200"/>
            <a:t>Q: How long do I have to complete all 4 courses if I can't do it consecutively?</a:t>
          </a:r>
          <a:endParaRPr lang="en-US" sz="2700" kern="1200"/>
        </a:p>
      </dsp:txBody>
      <dsp:txXfrm>
        <a:off x="73731" y="139103"/>
        <a:ext cx="6220450" cy="1362934"/>
      </dsp:txXfrm>
    </dsp:sp>
    <dsp:sp modelId="{D3D9065A-9AF8-4B55-919E-14FB5AB34F40}">
      <dsp:nvSpPr>
        <dsp:cNvPr id="0" name=""/>
        <dsp:cNvSpPr/>
      </dsp:nvSpPr>
      <dsp:spPr>
        <a:xfrm>
          <a:off x="0" y="1653529"/>
          <a:ext cx="6367912" cy="1510396"/>
        </a:xfrm>
        <a:prstGeom prst="roundRect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/>
            <a:t>A: Each of the 4 courses in the certificate program is offered once per calendar year (Spring, Summer A, Summer B, Fall)</a:t>
          </a:r>
        </a:p>
      </dsp:txBody>
      <dsp:txXfrm>
        <a:off x="73731" y="1727260"/>
        <a:ext cx="6220450" cy="1362934"/>
      </dsp:txXfrm>
    </dsp:sp>
    <dsp:sp modelId="{CB0DE60E-E518-4D18-84A8-0370AC880967}">
      <dsp:nvSpPr>
        <dsp:cNvPr id="0" name=""/>
        <dsp:cNvSpPr/>
      </dsp:nvSpPr>
      <dsp:spPr>
        <a:xfrm>
          <a:off x="0" y="3241686"/>
          <a:ext cx="6367912" cy="1510396"/>
        </a:xfrm>
        <a:prstGeom prst="roundRect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/>
            <a:t>It sometimes happens that a student needs to miss a semester or two along the way for unforeseen circumstances</a:t>
          </a:r>
        </a:p>
      </dsp:txBody>
      <dsp:txXfrm>
        <a:off x="73731" y="3315417"/>
        <a:ext cx="6220450" cy="1362934"/>
      </dsp:txXfrm>
    </dsp:sp>
    <dsp:sp modelId="{84860D23-6D97-455A-AB38-66BDB92F013A}">
      <dsp:nvSpPr>
        <dsp:cNvPr id="0" name=""/>
        <dsp:cNvSpPr/>
      </dsp:nvSpPr>
      <dsp:spPr>
        <a:xfrm>
          <a:off x="0" y="4829843"/>
          <a:ext cx="6367912" cy="1510396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/>
            <a:t>When this happens, the student may enroll in the missed course in the following year’s cohort to receive the certificate</a:t>
          </a:r>
        </a:p>
      </dsp:txBody>
      <dsp:txXfrm>
        <a:off x="73731" y="4903574"/>
        <a:ext cx="6220450" cy="1362934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00B1FC8-6F8D-4DFB-ADD5-D693832BE804}">
      <dsp:nvSpPr>
        <dsp:cNvPr id="0" name=""/>
        <dsp:cNvSpPr/>
      </dsp:nvSpPr>
      <dsp:spPr>
        <a:xfrm>
          <a:off x="0" y="2969"/>
          <a:ext cx="6367912" cy="1558878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0" i="0" kern="1200" dirty="0"/>
            <a:t>Q: What can I do with this 'certification'? </a:t>
          </a:r>
          <a:endParaRPr lang="en-US" sz="2000" kern="1200" dirty="0"/>
        </a:p>
      </dsp:txBody>
      <dsp:txXfrm>
        <a:off x="76098" y="79067"/>
        <a:ext cx="6215716" cy="1406682"/>
      </dsp:txXfrm>
    </dsp:sp>
    <dsp:sp modelId="{15B6F68B-F527-4FA8-BE84-B04FF8B72F39}">
      <dsp:nvSpPr>
        <dsp:cNvPr id="0" name=""/>
        <dsp:cNvSpPr/>
      </dsp:nvSpPr>
      <dsp:spPr>
        <a:xfrm>
          <a:off x="0" y="1616567"/>
          <a:ext cx="6367912" cy="1558878"/>
        </a:xfrm>
        <a:prstGeom prst="roundRect">
          <a:avLst/>
        </a:prstGeom>
        <a:solidFill>
          <a:schemeClr val="accent5">
            <a:hueOff val="-2252848"/>
            <a:satOff val="-5806"/>
            <a:lumOff val="-392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A: </a:t>
          </a:r>
          <a:r>
            <a:rPr lang="en-US" sz="1800" b="0" i="0" kern="1200" dirty="0"/>
            <a:t>The program is not itself a professional 'certification’. Rather, it addresses multiple competencies central to and that must be documented for the credential: Endorsement for Culturally Relevant, Relationship-Focused Practice Promoting Infant and Early Childhood Mental Health® in the state of Florida.</a:t>
          </a:r>
          <a:endParaRPr lang="en-US" sz="1800" kern="1200" dirty="0"/>
        </a:p>
      </dsp:txBody>
      <dsp:txXfrm>
        <a:off x="76098" y="1692665"/>
        <a:ext cx="6215716" cy="1406682"/>
      </dsp:txXfrm>
    </dsp:sp>
    <dsp:sp modelId="{5859DED6-0987-496B-BF46-7081C24FE33B}">
      <dsp:nvSpPr>
        <dsp:cNvPr id="0" name=""/>
        <dsp:cNvSpPr/>
      </dsp:nvSpPr>
      <dsp:spPr>
        <a:xfrm>
          <a:off x="0" y="3230166"/>
          <a:ext cx="6367912" cy="1558878"/>
        </a:xfrm>
        <a:prstGeom prst="roundRect">
          <a:avLst/>
        </a:prstGeom>
        <a:solidFill>
          <a:schemeClr val="accent5">
            <a:hueOff val="-4505695"/>
            <a:satOff val="-11613"/>
            <a:lumOff val="-784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 dirty="0"/>
            <a:t>For those who will not seek </a:t>
          </a:r>
          <a:r>
            <a:rPr lang="en-US" sz="1900" b="0" i="0" kern="1200" dirty="0"/>
            <a:t>THE FLORIDA INFANT MENTAL HEALTH ENDORSEMENT (FIMH-E®)</a:t>
          </a:r>
          <a:r>
            <a:rPr lang="en-US" sz="1900" b="0" kern="1200" dirty="0"/>
            <a:t>, </a:t>
          </a:r>
          <a:r>
            <a:rPr lang="en-US" sz="1900" kern="1200" dirty="0"/>
            <a:t>the training content prepares professionals to work effectively with families of infants and toddlers across numerous disciplines.</a:t>
          </a:r>
        </a:p>
      </dsp:txBody>
      <dsp:txXfrm>
        <a:off x="76098" y="3306264"/>
        <a:ext cx="6215716" cy="1406682"/>
      </dsp:txXfrm>
    </dsp:sp>
    <dsp:sp modelId="{7C090EBB-77B9-4995-A5DC-CE949380C66B}">
      <dsp:nvSpPr>
        <dsp:cNvPr id="0" name=""/>
        <dsp:cNvSpPr/>
      </dsp:nvSpPr>
      <dsp:spPr>
        <a:xfrm>
          <a:off x="0" y="4843765"/>
          <a:ext cx="6367912" cy="1558878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 dirty="0"/>
            <a:t>Students who complete all coursework have those courses documented on a graduate transcript and are issued a graduate certificate attesting to fulfillment of all program requirements. </a:t>
          </a:r>
        </a:p>
      </dsp:txBody>
      <dsp:txXfrm>
        <a:off x="76098" y="4919863"/>
        <a:ext cx="6215716" cy="140668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55938" cy="4667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95738" y="0"/>
            <a:ext cx="3055937" cy="4667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65681B-1D45-45B4-8E0F-EF58654B8DD6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33425" y="1163638"/>
            <a:ext cx="5586413" cy="31416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4850" y="4479925"/>
            <a:ext cx="5643563" cy="36655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42375"/>
            <a:ext cx="3055938" cy="4667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95738" y="8842375"/>
            <a:ext cx="3055937" cy="4667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B34D901-8E33-4E62-9D0D-2240A90D0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370155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686B74-2A2C-4C65-AD79-A4E47C179D5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66D0CF3-1771-405C-B8A8-FE427213DCF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94BE5D2-2BCB-4B75-A623-D294C041C2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27DBE6-C3CB-4756-A01A-F61EC67581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29B816-68B9-4C92-B0C2-448114D5D0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41534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603037-34BF-4541-AD40-1C6F775C01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920CB02-5A7D-48D6-AE2C-DE0568FBAA3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902C2A-9DA4-476F-BD79-843BA25415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1919288-72F6-4A05-B3FE-69C53499CD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E149E9-5C15-4D66-9D93-801AD85808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31383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B197FBF-CAD0-488C-9AE2-68FBFB23E87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5BC393A-7E28-4688-BF79-D77A8B5C050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44241C-DC6B-4CCA-AB75-A2EA3BF2EE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A7B891-97F5-47B9-B0FB-469A3D5E23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426C59-CFFF-41E3-9101-4902F02215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01422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CD93F1-BCC6-40AD-8B65-6A0C843509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3C2F6C-BC03-4D77-B8B1-690B1984687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9B613B-0261-425E-B8BE-85E00180A3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2EF9F2D-9680-4808-A553-9FDEA9DD85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4B9DE78-2286-44C6-AECE-C71FE705BF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13929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6E77A9-71E6-4B83-A611-63CB201394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471453F-C4BF-4584-B132-E0FC7730AA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5A7F6AD-2055-4C95-9339-498A09ECAE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74032B-698C-433A-B931-CB79D9039E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4E1798-FB37-440D-B348-361A3FC68F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98044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801F90-2930-42BA-ADB7-343E036D8D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86FA4E-3E4B-482F-839D-563DF7F102E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37BF5DA-286F-4D7A-92DF-8EE86B0EDA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4BFDFFA-C663-4D74-88E6-DE8076305D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C13452C-59D1-4C26-BF64-59F5DDDFE1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481E362-5F7B-4170-94AC-9CF2D7BDA9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3153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6A2A0E-4AA5-4585-8434-C5436FE54A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65A1027-AEE5-4E2A-8DBB-20CE79520E8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12B76C2-6EA7-4365-B0D4-4609C2F70C9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E639427-6A88-4D90-A4A3-22BCB04CA9E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8D860D4-C8FE-462E-9909-9304782C0D2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EA1F954-CAFC-439E-BB64-964BF75E13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FDE3939-B0E6-4476-B0E6-01E90B2924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F771B57-EA14-4370-B5DC-E9770570AC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23942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9EC106-4DEF-4494-AAF2-9F150CEEBC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DBC2F21-FA43-48E5-BAAD-F8CD73E730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173162B-EE73-4CFE-8D55-A855C791D4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0156BE8-5974-4313-9209-2CBC076BC4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1914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5C2CE46-FF62-41C8-9F1F-834F2783F8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FF55EEA-4035-4693-9062-BB8E86CD25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D894E8-6E23-4599-AF37-E7FFC0F0C8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43310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41E065-6CDF-4CDE-9259-B486C59B87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5E7D3CA-5F89-4D9B-884D-E0DCF796ACC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2611621-285F-4FBA-ACF8-4D31E224E1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CA24AFA-EBC5-4512-BE6E-3301957587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16B7971-2003-4C4B-A176-1A1F177720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DD6CFD5-03D0-4303-9BBE-7BC9DF8B9C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717140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3283E0-5455-4D49-A10D-3CE83C3F06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B0CD322-2AFE-4112-A4C9-B4F7ECB93DF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10D17C0-6C9B-420C-BB9B-874BC21CE7C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43E2802-2A5D-42AA-A0CA-3E4E36E830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6829B75-5E0B-4851-8441-6365C8DA88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453720D-9A5A-4D01-A1D6-1CFB9F5D45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04536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6DB2C8E-73F4-410F-920F-7E2C79B17E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9DDAEA0-BE91-4C34-B0DC-1FC168543C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17E22D3-99F4-442B-B68F-352236B0D48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E64EAD3-213B-4E06-86D4-538355F5118B}" type="datetimeFigureOut">
              <a:rPr lang="en-US" smtClean="0"/>
              <a:t>3/22/2021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25D544-8F0F-46F3-A360-24D7FD9D2A2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1E3E66-E83E-4A8F-A667-5023B8B1BE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3DC5A8D-3BD4-49C1-B94E-375B89526D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516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7.xml"/><Relationship Id="rId2" Type="http://schemas.openxmlformats.org/officeDocument/2006/relationships/diagramData" Target="../diagrams/data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7.xml"/><Relationship Id="rId5" Type="http://schemas.openxmlformats.org/officeDocument/2006/relationships/diagramColors" Target="../diagrams/colors7.xml"/><Relationship Id="rId4" Type="http://schemas.openxmlformats.org/officeDocument/2006/relationships/diagramQuickStyle" Target="../diagrams/quickStyle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9.xml"/><Relationship Id="rId2" Type="http://schemas.openxmlformats.org/officeDocument/2006/relationships/diagramData" Target="../diagrams/data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9.xml"/><Relationship Id="rId5" Type="http://schemas.openxmlformats.org/officeDocument/2006/relationships/diagramColors" Target="../diagrams/colors9.xml"/><Relationship Id="rId4" Type="http://schemas.openxmlformats.org/officeDocument/2006/relationships/diagramQuickStyle" Target="../diagrams/quickStyle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0.xml"/><Relationship Id="rId2" Type="http://schemas.openxmlformats.org/officeDocument/2006/relationships/diagramData" Target="../diagrams/data1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0.xml"/><Relationship Id="rId5" Type="http://schemas.openxmlformats.org/officeDocument/2006/relationships/diagramColors" Target="../diagrams/colors10.xml"/><Relationship Id="rId4" Type="http://schemas.openxmlformats.org/officeDocument/2006/relationships/diagramQuickStyle" Target="../diagrams/quickStyle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1.xml"/><Relationship Id="rId2" Type="http://schemas.openxmlformats.org/officeDocument/2006/relationships/diagramData" Target="../diagrams/data1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1.xml"/><Relationship Id="rId5" Type="http://schemas.openxmlformats.org/officeDocument/2006/relationships/diagramColors" Target="../diagrams/colors11.xml"/><Relationship Id="rId4" Type="http://schemas.openxmlformats.org/officeDocument/2006/relationships/diagramQuickStyle" Target="../diagrams/quickStyle1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2.xml"/><Relationship Id="rId2" Type="http://schemas.openxmlformats.org/officeDocument/2006/relationships/diagramData" Target="../diagrams/data1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2.xml"/><Relationship Id="rId5" Type="http://schemas.openxmlformats.org/officeDocument/2006/relationships/diagramColors" Target="../diagrams/colors12.xml"/><Relationship Id="rId4" Type="http://schemas.openxmlformats.org/officeDocument/2006/relationships/diagramQuickStyle" Target="../diagrams/quickStyle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3.xml"/><Relationship Id="rId2" Type="http://schemas.openxmlformats.org/officeDocument/2006/relationships/diagramData" Target="../diagrams/data1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3.xml"/><Relationship Id="rId5" Type="http://schemas.openxmlformats.org/officeDocument/2006/relationships/diagramColors" Target="../diagrams/colors13.xml"/><Relationship Id="rId4" Type="http://schemas.openxmlformats.org/officeDocument/2006/relationships/diagramQuickStyle" Target="../diagrams/quickStyle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4.xml"/><Relationship Id="rId2" Type="http://schemas.openxmlformats.org/officeDocument/2006/relationships/diagramData" Target="../diagrams/data1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4.xml"/><Relationship Id="rId5" Type="http://schemas.openxmlformats.org/officeDocument/2006/relationships/diagramColors" Target="../diagrams/colors14.xml"/><Relationship Id="rId4" Type="http://schemas.openxmlformats.org/officeDocument/2006/relationships/diagramQuickStyle" Target="../diagrams/quickStyle1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2" Type="http://schemas.openxmlformats.org/officeDocument/2006/relationships/diagramData" Target="../diagrams/data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9">
            <a:extLst>
              <a:ext uri="{FF2B5EF4-FFF2-40B4-BE49-F238E27FC236}">
                <a16:creationId xmlns:a16="http://schemas.microsoft.com/office/drawing/2014/main" id="{CF6A64B7-08F8-451E-AB41-DD048EBB1F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3F014940-3C31-41DA-9462-608F0FE2F7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Color Cover">
              <a:extLst>
                <a:ext uri="{FF2B5EF4-FFF2-40B4-BE49-F238E27FC236}">
                  <a16:creationId xmlns:a16="http://schemas.microsoft.com/office/drawing/2014/main" id="{64D15CF9-244C-462A-B208-009F99D2AB6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A4265DE-717D-44D8-8CC6-CDC0FB7E9C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E6A074-4CF6-45A8-9C2F-4CB55B1AC6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B8308CE3-E1EB-4E6A-AF73-FAA7DCDBA55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01C2FBD-26CD-4F48-AEDD-B34997D1624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20412" y="762934"/>
            <a:ext cx="10158984" cy="2666065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Infant-Family Mental Health </a:t>
            </a:r>
            <a:b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</a:br>
            <a:r>
              <a:rPr lang="en-US" sz="4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graduate certificate program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8627720-AFD8-4F96-8617-CBCF7E806C4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20412" y="3555834"/>
            <a:ext cx="10158984" cy="2459836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Informational Session</a:t>
            </a:r>
          </a:p>
          <a:p>
            <a:r>
              <a:rPr lang="en-US" sz="2800" dirty="0">
                <a:solidFill>
                  <a:schemeClr val="bg1"/>
                </a:solidFill>
              </a:rPr>
              <a:t>Drs. James McHale and Anne Hogan</a:t>
            </a:r>
          </a:p>
          <a:p>
            <a:r>
              <a:rPr lang="en-US" sz="2000" dirty="0">
                <a:solidFill>
                  <a:schemeClr val="bg1"/>
                </a:solidFill>
              </a:rPr>
              <a:t>For more information on applying visit: </a:t>
            </a:r>
          </a:p>
          <a:p>
            <a:pPr indent="-22860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bg1"/>
                </a:solidFill>
              </a:rPr>
              <a:t>https://www.usf.edu/arts-sciences/departments/psychology/documents/ifmh-graduate-certificate-brochure.pdf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B27DB12-16DB-4521-B6DD-71009DA5B0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57E4FED-4E54-4071-A3DE-D1C46B2FDA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35971" y="6279001"/>
            <a:ext cx="2743200" cy="365125"/>
          </a:xfrm>
        </p:spPr>
        <p:txBody>
          <a:bodyPr/>
          <a:lstStyle/>
          <a:p>
            <a:fld id="{B3DC5A8D-3BD4-49C1-B94E-375B89526D88}" type="slidenum">
              <a:rPr lang="en-US" smtClean="0"/>
              <a:t>1</a:t>
            </a:fld>
            <a:endParaRPr lang="en-US"/>
          </a:p>
        </p:txBody>
      </p:sp>
      <p:pic>
        <p:nvPicPr>
          <p:cNvPr id="9" name="Picture 8" descr="Logo&#10;&#10;Description automatically generated with medium confidence">
            <a:extLst>
              <a:ext uri="{FF2B5EF4-FFF2-40B4-BE49-F238E27FC236}">
                <a16:creationId xmlns:a16="http://schemas.microsoft.com/office/drawing/2014/main" id="{028F155B-B062-441C-9DD7-EA1DC3D24D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2155" y="6176129"/>
            <a:ext cx="4572000" cy="521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206285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D3591A7-2128-475E-953A-0175E5BBC4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Commonly asked questions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2E16DED3-6205-41FA-A8F6-4FA64DAD46D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42886970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6806712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F2EB6A0-9916-4641-BFD8-F9D5E3614D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Commonly asked questions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A7ECED39-1CB7-4DEE-BA14-0F63B38DEC2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91184416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28285798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0A9A88E-CCBB-4758-85A0-D4C1963A3E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Commonly asked questions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12081EEC-24EE-4C2D-8F08-78CE17EF302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52669652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8218041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DDCF291-8200-4D18-8342-626EBC103F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Commonly asked questions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BF760B9F-AFBF-4966-8E69-FEFB7A739E2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13645752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03788564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C8542ED-994D-45C7-80AD-52E26AE146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Commonly asked questions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E7E32F5A-E0CF-4B24-B2D9-6B030DB866C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26564295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44883015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FB96E32-CF62-4E0D-ADCB-DD41970179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Commonly asked questions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F644EF69-8C08-489E-8BD1-65CFE5A789D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61355950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67916324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9E972A6-EC6B-4E05-A2DD-E0451887C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Commonly asked questions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0AABF461-AAD9-4F79-90D3-9E1E7983EE3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18410830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37737751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65ED6BC-A4A8-4556-8143-A93862CFE9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</a:rPr>
              <a:t>To get started on your application now:</a:t>
            </a:r>
          </a:p>
        </p:txBody>
      </p:sp>
      <p:graphicFrame>
        <p:nvGraphicFramePr>
          <p:cNvPr id="26" name="Content Placeholder 2">
            <a:extLst>
              <a:ext uri="{FF2B5EF4-FFF2-40B4-BE49-F238E27FC236}">
                <a16:creationId xmlns:a16="http://schemas.microsoft.com/office/drawing/2014/main" id="{973AA831-1B5F-4F37-93C7-37C5E959567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19660257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46366071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34" name="Straight Connector 140">
            <a:extLst>
              <a:ext uri="{FF2B5EF4-FFF2-40B4-BE49-F238E27FC236}">
                <a16:creationId xmlns:a16="http://schemas.microsoft.com/office/drawing/2014/main" id="{99AE2756-0FC4-4155-83E7-58AAAB63E7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4065689" y="477749"/>
            <a:ext cx="0" cy="3657600"/>
          </a:xfrm>
          <a:prstGeom prst="line">
            <a:avLst/>
          </a:prstGeom>
          <a:ln w="101600" cmpd="dbl">
            <a:solidFill>
              <a:srgbClr val="59595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247AB924-1B87-43FC-B7C7-B112D5C51A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ltGray">
          <a:xfrm>
            <a:off x="378068" y="4633546"/>
            <a:ext cx="11438793" cy="1844256"/>
          </a:xfrm>
          <a:prstGeom prst="rect">
            <a:avLst/>
          </a:prstGeom>
          <a:solidFill>
            <a:srgbClr val="404040"/>
          </a:solidFill>
          <a:ln w="127000" cap="sq" cmpd="thinThick">
            <a:solidFill>
              <a:srgbClr val="4040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7F1B77C-8DEF-40C4-95DC-BAE579A70F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7538" y="4756638"/>
            <a:ext cx="11139854" cy="93044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5400">
                <a:solidFill>
                  <a:srgbClr val="FFFFFF"/>
                </a:solidFill>
              </a:rPr>
              <a:t>Why infant-</a:t>
            </a:r>
            <a:r>
              <a:rPr lang="en-US" sz="5400" b="1" i="1">
                <a:solidFill>
                  <a:srgbClr val="FFFFFF"/>
                </a:solidFill>
              </a:rPr>
              <a:t>family </a:t>
            </a:r>
            <a:r>
              <a:rPr lang="en-US" sz="5400">
                <a:solidFill>
                  <a:srgbClr val="FFFFFF"/>
                </a:solidFill>
              </a:rPr>
              <a:t>mental health?</a:t>
            </a:r>
          </a:p>
        </p:txBody>
      </p:sp>
      <p:pic>
        <p:nvPicPr>
          <p:cNvPr id="7" name="Picture 4" descr="image3a">
            <a:extLst>
              <a:ext uri="{FF2B5EF4-FFF2-40B4-BE49-F238E27FC236}">
                <a16:creationId xmlns:a16="http://schemas.microsoft.com/office/drawing/2014/main" id="{D3BCA94C-C30B-4185-9437-23B5D4AABE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4736803" y="317821"/>
            <a:ext cx="2718393" cy="3997637"/>
          </a:xfrm>
          <a:prstGeom prst="rect">
            <a:avLst/>
          </a:prstGeom>
          <a:noFill/>
        </p:spPr>
      </p:pic>
      <p:pic>
        <p:nvPicPr>
          <p:cNvPr id="1026" name="Picture 2" descr="Uncles &amp; Aunts in Vietnamese">
            <a:extLst>
              <a:ext uri="{FF2B5EF4-FFF2-40B4-BE49-F238E27FC236}">
                <a16:creationId xmlns:a16="http://schemas.microsoft.com/office/drawing/2014/main" id="{A5F736AF-3412-426A-8DC4-E689D94C59FF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9" r="1" b="1"/>
          <a:stretch/>
        </p:blipFill>
        <p:spPr bwMode="auto">
          <a:xfrm>
            <a:off x="8383536" y="1170915"/>
            <a:ext cx="3570173" cy="2396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818DC98F-4057-4645-B948-F604F39A9C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8153400" y="477749"/>
            <a:ext cx="0" cy="3657600"/>
          </a:xfrm>
          <a:prstGeom prst="line">
            <a:avLst/>
          </a:prstGeom>
          <a:ln w="101600" cmpd="dbl">
            <a:solidFill>
              <a:srgbClr val="59595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6" descr="image2a">
            <a:extLst>
              <a:ext uri="{FF2B5EF4-FFF2-40B4-BE49-F238E27FC236}">
                <a16:creationId xmlns:a16="http://schemas.microsoft.com/office/drawing/2014/main" id="{755E1EF8-8606-41A4-82BE-1EA2EBBDC3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tretch>
            <a:fillRect/>
          </a:stretch>
        </p:blipFill>
        <p:spPr bwMode="auto">
          <a:xfrm>
            <a:off x="739410" y="307730"/>
            <a:ext cx="2668422" cy="3997637"/>
          </a:xfrm>
          <a:prstGeom prst="rect">
            <a:avLst/>
          </a:prstGeom>
          <a:noFill/>
        </p:spPr>
      </p:pic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DAD2B705-4A9B-408D-AA80-4F41045E09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2209800" y="5738691"/>
            <a:ext cx="7772400" cy="0"/>
          </a:xfrm>
          <a:prstGeom prst="line">
            <a:avLst/>
          </a:prstGeom>
          <a:ln w="22225">
            <a:solidFill>
              <a:srgbClr val="D9D9D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136152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A8C8FA8-93BE-4B7F-92BB-B42509FFDF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4 COURSE CURRICULUM (Jan. – Dec. calendar year cohort *</a:t>
            </a:r>
            <a:r>
              <a:rPr lang="en-US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</a:t>
            </a:r>
            <a:r>
              <a:rPr lang="en-US" dirty="0">
                <a:solidFill>
                  <a:schemeClr val="bg1"/>
                </a:solidFill>
              </a:rPr>
              <a:t>*  Summer entry cohort):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52634CF7-18FC-40F9-892A-D50CD8AEA7C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80943880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40141692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6506078-AD95-4525-B1CA-C1DEF36A8F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Modules-based, Special emphasis across courses on: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A413F60E-29F8-4620-A8DF-5A0765F490D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20052193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50443845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3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A431D84-7389-4F25-853E-2A66B9DBAA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3700" dirty="0">
                <a:solidFill>
                  <a:schemeClr val="bg1"/>
                </a:solidFill>
              </a:rPr>
              <a:t>Each course has its own Student Learning Outcomes and goals, with overarching certificate program goals including: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FC7D686F-1D65-4C38-B173-2B29DE987F1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8629062"/>
              </p:ext>
            </p:extLst>
          </p:nvPr>
        </p:nvGraphicFramePr>
        <p:xfrm>
          <a:off x="4985886" y="1293193"/>
          <a:ext cx="6367913" cy="494830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367913">
                  <a:extLst>
                    <a:ext uri="{9D8B030D-6E8A-4147-A177-3AD203B41FA5}">
                      <a16:colId xmlns:a16="http://schemas.microsoft.com/office/drawing/2014/main" val="4184675473"/>
                    </a:ext>
                  </a:extLst>
                </a:gridCol>
              </a:tblGrid>
              <a:tr h="1048688">
                <a:tc>
                  <a:txBody>
                    <a:bodyPr/>
                    <a:lstStyle/>
                    <a:p>
                      <a:r>
                        <a:rPr lang="en-US" sz="2800" i="0" cap="none" spc="0">
                          <a:solidFill>
                            <a:schemeClr val="tx1"/>
                          </a:solidFill>
                          <a:effectLst/>
                        </a:rPr>
                        <a:t>1.  Practicing ethically in working with diverse families.</a:t>
                      </a:r>
                    </a:p>
                  </a:txBody>
                  <a:tcPr marL="57153" marR="57153" marT="113518" marB="113518" anchor="ctr">
                    <a:lnL w="28575" cap="flat" cmpd="sng" algn="ctr">
                      <a:noFill/>
                      <a:prstDash val="solid"/>
                    </a:lnL>
                    <a:lnR w="28575" cap="flat" cmpd="sng" algn="ctr">
                      <a:noFill/>
                      <a:prstDash val="solid"/>
                    </a:lnR>
                    <a:lnT w="28575" cap="flat" cmpd="sng" algn="ctr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556815"/>
                  </a:ext>
                </a:extLst>
              </a:tr>
              <a:tr h="1427080">
                <a:tc>
                  <a:txBody>
                    <a:bodyPr/>
                    <a:lstStyle/>
                    <a:p>
                      <a:r>
                        <a:rPr lang="en-US" sz="2800" i="0" cap="none" spc="0">
                          <a:solidFill>
                            <a:schemeClr val="tx1"/>
                          </a:solidFill>
                          <a:effectLst/>
                        </a:rPr>
                        <a:t>2.  Strengthening capacity for self-reflection through monitoring personal reactions to class vignettes, assignments and activities.</a:t>
                      </a:r>
                    </a:p>
                  </a:txBody>
                  <a:tcPr marL="57153" marR="57153" marT="113518" marB="113518" anchor="ctr">
                    <a:lnL w="28575" cap="flat" cmpd="sng" algn="ctr">
                      <a:noFill/>
                      <a:prstDash val="solid"/>
                    </a:lnL>
                    <a:lnR w="28575" cap="flat" cmpd="sng" algn="ctr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6478086"/>
                  </a:ext>
                </a:extLst>
              </a:tr>
              <a:tr h="1805472">
                <a:tc>
                  <a:txBody>
                    <a:bodyPr/>
                    <a:lstStyle/>
                    <a:p>
                      <a:r>
                        <a:rPr lang="en-US" sz="2800" i="0" cap="none" spc="0" dirty="0">
                          <a:solidFill>
                            <a:schemeClr val="tx1"/>
                          </a:solidFill>
                          <a:effectLst/>
                        </a:rPr>
                        <a:t>3. Building sensitivity to cultural variations in infants, toddlers and families and recognizing the importance of cultural humility in all infant-coparent-family work. </a:t>
                      </a:r>
                    </a:p>
                  </a:txBody>
                  <a:tcPr marL="57153" marR="57153" marT="113518" marB="113518" anchor="ctr">
                    <a:lnL w="28575" cap="flat" cmpd="sng" algn="ctr">
                      <a:noFill/>
                      <a:prstDash val="solid"/>
                    </a:lnL>
                    <a:lnR w="28575" cap="flat" cmpd="sng" algn="ctr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28575" cap="flat" cmpd="sng" algn="ctr">
                      <a:noFill/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95974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09625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FB13ADE-2A8D-4BA0-9B6B-DAEA528481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 fontScale="90000"/>
          </a:bodyPr>
          <a:lstStyle/>
          <a:p>
            <a:r>
              <a:rPr lang="en-US" sz="4800" i="0" dirty="0">
                <a:solidFill>
                  <a:schemeClr val="bg1"/>
                </a:solidFill>
                <a:effectLst/>
                <a:latin typeface="Lato Extended"/>
              </a:rPr>
              <a:t>Example of Student Learning Outcomes and Goals</a:t>
            </a:r>
            <a:br>
              <a:rPr lang="en-US" sz="4800" i="0" dirty="0">
                <a:solidFill>
                  <a:schemeClr val="bg1"/>
                </a:solidFill>
                <a:effectLst/>
                <a:latin typeface="Lato Extended"/>
              </a:rPr>
            </a:br>
            <a:br>
              <a:rPr lang="en-US" sz="4800" i="0" dirty="0">
                <a:solidFill>
                  <a:schemeClr val="bg1"/>
                </a:solidFill>
                <a:effectLst/>
                <a:latin typeface="Lato Extended"/>
              </a:rPr>
            </a:br>
            <a:r>
              <a:rPr lang="en-US" sz="4000" i="0" dirty="0">
                <a:solidFill>
                  <a:schemeClr val="bg1"/>
                </a:solidFill>
                <a:effectLst/>
                <a:latin typeface="Lato Extended"/>
              </a:rPr>
              <a:t>(from “Working with Families of Infants and Toddlers”)</a:t>
            </a:r>
            <a:br>
              <a:rPr lang="en-US" sz="4000" i="0" dirty="0">
                <a:solidFill>
                  <a:schemeClr val="bg1"/>
                </a:solidFill>
                <a:effectLst/>
                <a:latin typeface="Lato Extended"/>
              </a:rPr>
            </a:br>
            <a:endParaRPr lang="en-US" sz="4000" dirty="0">
              <a:solidFill>
                <a:schemeClr val="bg1"/>
              </a:solidFill>
            </a:endParaRPr>
          </a:p>
        </p:txBody>
      </p:sp>
      <p:graphicFrame>
        <p:nvGraphicFramePr>
          <p:cNvPr id="30" name="Content Placeholder 2">
            <a:extLst>
              <a:ext uri="{FF2B5EF4-FFF2-40B4-BE49-F238E27FC236}">
                <a16:creationId xmlns:a16="http://schemas.microsoft.com/office/drawing/2014/main" id="{37058F71-CA67-4CF1-A8AA-01BC9E5DFD5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45420699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52360715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FB13ADE-2A8D-4BA0-9B6B-DAEA528481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 i="0" dirty="0">
                <a:solidFill>
                  <a:schemeClr val="bg1"/>
                </a:solidFill>
                <a:effectLst/>
                <a:latin typeface="Lato Extended"/>
              </a:rPr>
              <a:t>Common Texts Across the Courses</a:t>
            </a:r>
            <a:br>
              <a:rPr lang="en-US" sz="4800" b="1" i="0" dirty="0">
                <a:solidFill>
                  <a:schemeClr val="bg1"/>
                </a:solidFill>
                <a:effectLst/>
                <a:latin typeface="Lato Extended"/>
              </a:rPr>
            </a:br>
            <a:br>
              <a:rPr lang="en-US" sz="4800" b="1" i="0" dirty="0">
                <a:solidFill>
                  <a:schemeClr val="bg1"/>
                </a:solidFill>
                <a:effectLst/>
                <a:latin typeface="Lato Extended"/>
              </a:rPr>
            </a:br>
            <a:endParaRPr lang="en-US" sz="4000" dirty="0">
              <a:solidFill>
                <a:schemeClr val="bg1"/>
              </a:solidFill>
            </a:endParaRPr>
          </a:p>
        </p:txBody>
      </p:sp>
      <p:graphicFrame>
        <p:nvGraphicFramePr>
          <p:cNvPr id="30" name="Content Placeholder 2">
            <a:extLst>
              <a:ext uri="{FF2B5EF4-FFF2-40B4-BE49-F238E27FC236}">
                <a16:creationId xmlns:a16="http://schemas.microsoft.com/office/drawing/2014/main" id="{37058F71-CA67-4CF1-A8AA-01BC9E5DFD5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95454437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48745692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97DB88F-AC57-4768-A24E-35CD6B7FF4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 dirty="0">
                <a:solidFill>
                  <a:schemeClr val="bg1"/>
                </a:solidFill>
              </a:rPr>
              <a:t>APPLY BEFORE APRIL 15 — HERE’S HOW!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BD6FC981-AC5C-4635-A44B-E33EDD74142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44754119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217338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D839907-A427-4FD1-ACBA-B3AF1159F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Commonly asked questions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52C3B133-B588-42E8-A079-8961C03F80E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08248764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33495792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7769</TotalTime>
  <Words>1286</Words>
  <Application>Microsoft Office PowerPoint</Application>
  <PresentationFormat>Widescreen</PresentationFormat>
  <Paragraphs>85</Paragraphs>
  <Slides>17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2" baseType="lpstr">
      <vt:lpstr>Arial</vt:lpstr>
      <vt:lpstr>Calibri</vt:lpstr>
      <vt:lpstr>Calibri Light</vt:lpstr>
      <vt:lpstr>Lato Extended</vt:lpstr>
      <vt:lpstr>Office Theme</vt:lpstr>
      <vt:lpstr>Infant-Family Mental Health  graduate certificate program</vt:lpstr>
      <vt:lpstr>Why infant-family mental health?</vt:lpstr>
      <vt:lpstr>4 COURSE CURRICULUM (Jan. – Dec. calendar year cohort *or*  Summer entry cohort):</vt:lpstr>
      <vt:lpstr>Modules-based, Special emphasis across courses on:</vt:lpstr>
      <vt:lpstr>Each course has its own Student Learning Outcomes and goals, with overarching certificate program goals including:</vt:lpstr>
      <vt:lpstr>Example of Student Learning Outcomes and Goals  (from “Working with Families of Infants and Toddlers”) </vt:lpstr>
      <vt:lpstr>Common Texts Across the Courses  </vt:lpstr>
      <vt:lpstr>APPLY BEFORE APRIL 15 — HERE’S HOW!</vt:lpstr>
      <vt:lpstr>Commonly asked questions</vt:lpstr>
      <vt:lpstr>Commonly asked questions</vt:lpstr>
      <vt:lpstr>Commonly asked questions</vt:lpstr>
      <vt:lpstr>Commonly asked questions</vt:lpstr>
      <vt:lpstr>Commonly asked questions</vt:lpstr>
      <vt:lpstr>Commonly asked questions</vt:lpstr>
      <vt:lpstr>Commonly asked questions</vt:lpstr>
      <vt:lpstr>Commonly asked questions</vt:lpstr>
      <vt:lpstr>To get started on your application now: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Infant-Family Mental Health Graduate Certificate program</dc:title>
  <dc:creator>Magic McHale</dc:creator>
  <cp:lastModifiedBy>Magic McHale</cp:lastModifiedBy>
  <cp:revision>23</cp:revision>
  <cp:lastPrinted>2021-03-18T18:49:52Z</cp:lastPrinted>
  <dcterms:created xsi:type="dcterms:W3CDTF">2021-03-18T16:26:10Z</dcterms:created>
  <dcterms:modified xsi:type="dcterms:W3CDTF">2021-03-24T04:02:46Z</dcterms:modified>
</cp:coreProperties>
</file>